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8.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9.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4807" r:id="rId9"/>
    <p:sldMasterId id="2147495545" r:id="rId10"/>
    <p:sldMasterId id="2147496415" r:id="rId11"/>
    <p:sldMasterId id="2147496432" r:id="rId12"/>
    <p:sldMasterId id="2147496462" r:id="rId13"/>
    <p:sldMasterId id="2147496474" r:id="rId14"/>
    <p:sldMasterId id="2147496510" r:id="rId15"/>
    <p:sldMasterId id="2147496522" r:id="rId16"/>
    <p:sldMasterId id="2147496617" r:id="rId17"/>
    <p:sldMasterId id="2147496645" r:id="rId18"/>
    <p:sldMasterId id="2147496699" r:id="rId19"/>
    <p:sldMasterId id="2147496711" r:id="rId20"/>
    <p:sldMasterId id="2147496771" r:id="rId21"/>
    <p:sldMasterId id="2147496807" r:id="rId22"/>
    <p:sldMasterId id="2147496858" r:id="rId23"/>
    <p:sldMasterId id="2147496861" r:id="rId24"/>
    <p:sldMasterId id="2147496892" r:id="rId25"/>
    <p:sldMasterId id="2147496904" r:id="rId26"/>
    <p:sldMasterId id="2147496916" r:id="rId27"/>
  </p:sldMasterIdLst>
  <p:notesMasterIdLst>
    <p:notesMasterId r:id="rId54"/>
  </p:notesMasterIdLst>
  <p:sldIdLst>
    <p:sldId id="331" r:id="rId28"/>
    <p:sldId id="258" r:id="rId29"/>
    <p:sldId id="330" r:id="rId30"/>
    <p:sldId id="2708" r:id="rId31"/>
    <p:sldId id="980" r:id="rId32"/>
    <p:sldId id="2657" r:id="rId33"/>
    <p:sldId id="2611" r:id="rId34"/>
    <p:sldId id="2694" r:id="rId35"/>
    <p:sldId id="2751" r:id="rId36"/>
    <p:sldId id="260" r:id="rId37"/>
    <p:sldId id="2768" r:id="rId38"/>
    <p:sldId id="262" r:id="rId39"/>
    <p:sldId id="2732" r:id="rId40"/>
    <p:sldId id="2757" r:id="rId41"/>
    <p:sldId id="2766" r:id="rId42"/>
    <p:sldId id="2715" r:id="rId43"/>
    <p:sldId id="2734" r:id="rId44"/>
    <p:sldId id="2703" r:id="rId45"/>
    <p:sldId id="2704" r:id="rId46"/>
    <p:sldId id="2670" r:id="rId47"/>
    <p:sldId id="408" r:id="rId48"/>
    <p:sldId id="2661" r:id="rId49"/>
    <p:sldId id="257" r:id="rId50"/>
    <p:sldId id="1032" r:id="rId51"/>
    <p:sldId id="899" r:id="rId52"/>
    <p:sldId id="256" r:id="rId53"/>
  </p:sldIdLst>
  <p:sldSz cx="13004800" cy="9753600"/>
  <p:notesSz cx="6858000" cy="9144000"/>
  <p:embeddedFontLst>
    <p:embeddedFont>
      <p:font typeface="Abadi" panose="020B0604020104020204" pitchFamily="34" charset="0"/>
      <p:regular r:id="rId55"/>
    </p:embeddedFont>
    <p:embeddedFont>
      <p:font typeface="Arial Narrow" panose="020B0606020202030204" pitchFamily="34" charset="0"/>
      <p:regular r:id="rId56"/>
      <p:bold r:id="rId57"/>
      <p:italic r:id="rId58"/>
      <p:boldItalic r:id="rId59"/>
    </p:embeddedFont>
    <p:embeddedFont>
      <p:font typeface="Avenir Next LT Pro" panose="020B0504020202020204" pitchFamily="34" charset="0"/>
      <p:regular r:id="rId60"/>
      <p:bold r:id="rId61"/>
      <p:italic r:id="rId62"/>
      <p:boldItalic r:id="rId63"/>
    </p:embeddedFont>
    <p:embeddedFont>
      <p:font typeface="Avenir Next LT Pro Light" panose="020B0304020202020204" pitchFamily="34" charset="0"/>
      <p:regular r:id="rId64"/>
      <p:italic r:id="rId65"/>
    </p:embeddedFont>
    <p:embeddedFont>
      <p:font typeface="Baguet Script" panose="00000500000000000000" pitchFamily="2" charset="0"/>
      <p:regular r:id="rId66"/>
    </p:embeddedFont>
    <p:embeddedFont>
      <p:font typeface="Bell MT" panose="02020503060305020303" pitchFamily="18" charset="0"/>
      <p:regular r:id="rId67"/>
      <p:bold r:id="rId68"/>
      <p:italic r:id="rId69"/>
    </p:embeddedFont>
    <p:embeddedFont>
      <p:font typeface="Book Antiqua" panose="02040602050305030304" pitchFamily="18" charset="0"/>
      <p:regular r:id="rId70"/>
      <p:bold r:id="rId71"/>
      <p:italic r:id="rId72"/>
      <p:boldItalic r:id="rId73"/>
    </p:embeddedFont>
    <p:embeddedFont>
      <p:font typeface="Bookman Old Style" panose="02050604050505020204" pitchFamily="18"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Calisto MT" panose="02040603050505030304" pitchFamily="18" charset="0"/>
      <p:regular r:id="rId84"/>
      <p:bold r:id="rId85"/>
      <p:italic r:id="rId86"/>
      <p:boldItalic r:id="rId87"/>
    </p:embeddedFont>
    <p:embeddedFont>
      <p:font typeface="Candara" panose="020E0502030303020204" pitchFamily="34" charset="0"/>
      <p:regular r:id="rId88"/>
      <p:bold r:id="rId89"/>
      <p:italic r:id="rId90"/>
      <p:boldItalic r:id="rId91"/>
    </p:embeddedFont>
    <p:embeddedFont>
      <p:font typeface="Caveat" panose="020B0604020202020204" charset="0"/>
      <p:regular r:id="rId92"/>
      <p:bold r:id="rId93"/>
    </p:embeddedFont>
    <p:embeddedFont>
      <p:font typeface="Century Gothic" panose="020B0502020202020204" pitchFamily="34" charset="0"/>
      <p:regular r:id="rId94"/>
      <p:bold r:id="rId95"/>
      <p:italic r:id="rId96"/>
      <p:boldItalic r:id="rId97"/>
    </p:embeddedFont>
    <p:embeddedFont>
      <p:font typeface="Comic Sans MS" panose="030F0702030302020204" pitchFamily="66" charset="0"/>
      <p:regular r:id="rId98"/>
      <p:bold r:id="rId99"/>
      <p:italic r:id="rId100"/>
      <p:boldItalic r:id="rId101"/>
    </p:embeddedFont>
    <p:embeddedFont>
      <p:font typeface="Elephant" panose="02020904090505020303" pitchFamily="18" charset="0"/>
      <p:regular r:id="rId102"/>
      <p:italic r:id="rId103"/>
    </p:embeddedFont>
    <p:embeddedFont>
      <p:font typeface="Georgia" panose="02040502050405020303" pitchFamily="18" charset="0"/>
      <p:regular r:id="rId104"/>
      <p:bold r:id="rId105"/>
      <p:italic r:id="rId106"/>
      <p:boldItalic r:id="rId107"/>
    </p:embeddedFont>
    <p:embeddedFont>
      <p:font typeface="Georgia Pro Semibold" panose="02040702050405020303" pitchFamily="18" charset="0"/>
      <p:bold r:id="rId108"/>
      <p:boldItalic r:id="rId109"/>
    </p:embeddedFont>
    <p:embeddedFont>
      <p:font typeface="Gill Sans MT" panose="020B0502020104020203" pitchFamily="34" charset="0"/>
      <p:regular r:id="rId110"/>
      <p:bold r:id="rId111"/>
      <p:italic r:id="rId112"/>
      <p:boldItalic r:id="rId113"/>
    </p:embeddedFont>
    <p:embeddedFont>
      <p:font typeface="Gill Sans Nova" panose="020B0602020104020203" pitchFamily="34" charset="0"/>
      <p:regular r:id="rId114"/>
      <p:bold r:id="rId115"/>
      <p:italic r:id="rId116"/>
      <p:boldItalic r:id="rId117"/>
    </p:embeddedFont>
    <p:embeddedFont>
      <p:font typeface="Helvetica Neue" panose="020B0604020202020204" charset="0"/>
      <p:regular r:id="rId118"/>
      <p:bold r:id="rId119"/>
      <p:italic r:id="rId120"/>
      <p:boldItalic r:id="rId121"/>
    </p:embeddedFont>
    <p:embeddedFont>
      <p:font typeface="Informal Roman" panose="030604020304060B0204" pitchFamily="66" charset="0"/>
      <p:regular r:id="rId122"/>
    </p:embeddedFont>
    <p:embeddedFont>
      <p:font typeface="Modern Love" panose="04090805081005020601" pitchFamily="82" charset="0"/>
      <p:regular r:id="rId123"/>
    </p:embeddedFont>
    <p:embeddedFont>
      <p:font typeface="Rockwell" panose="02060603020205020403" pitchFamily="18" charset="0"/>
      <p:regular r:id="rId124"/>
      <p:bold r:id="rId125"/>
      <p:italic r:id="rId126"/>
      <p:boldItalic r:id="rId127"/>
    </p:embeddedFont>
    <p:embeddedFont>
      <p:font typeface="Rockwell Nova Light" panose="02060303020205020403" pitchFamily="18" charset="0"/>
      <p:regular r:id="rId128"/>
      <p:italic r:id="rId129"/>
    </p:embeddedFont>
    <p:embeddedFont>
      <p:font typeface="Script MT Bold" panose="03040602040607080904" pitchFamily="66" charset="0"/>
      <p:bold r:id="rId130"/>
    </p:embeddedFont>
    <p:embeddedFont>
      <p:font typeface="Segoe UI" panose="020B0502040204020203" pitchFamily="34" charset="0"/>
      <p:regular r:id="rId131"/>
      <p:bold r:id="rId132"/>
      <p:italic r:id="rId133"/>
      <p:boldItalic r:id="rId134"/>
    </p:embeddedFont>
    <p:embeddedFont>
      <p:font typeface="Segoe UI Emoji" panose="020B0502040204020203" pitchFamily="34" charset="0"/>
      <p:regular r:id="rId135"/>
    </p:embeddedFont>
    <p:embeddedFont>
      <p:font typeface="The Hand" panose="03070502030502020204" pitchFamily="66" charset="0"/>
      <p:regular r:id="rId136"/>
      <p:bold r:id="rId137"/>
    </p:embeddedFont>
    <p:embeddedFont>
      <p:font typeface="The Hand Extrablack" panose="03070A02030502020204" pitchFamily="66" charset="0"/>
      <p:bold r:id="rId138"/>
    </p:embeddedFont>
    <p:embeddedFont>
      <p:font typeface="Univers Condensed Light" panose="020B0306020202040204" pitchFamily="34" charset="0"/>
      <p:regular r:id="rId139"/>
    </p:embeddedFont>
    <p:embeddedFont>
      <p:font typeface="Walbaum Display Light" panose="02070303090703020303" pitchFamily="18" charset="0"/>
      <p:regular r:id="rId140"/>
      <p:italic r:id="rId141"/>
    </p:embeddedFont>
    <p:embeddedFont>
      <p:font typeface="Wingdings 2" panose="05020102010507070707" pitchFamily="18" charset="2"/>
      <p:regular r:id="rId142"/>
    </p:embeddedFont>
    <p:embeddedFont>
      <p:font typeface="Wingdings 3" panose="05040102010807070707" pitchFamily="18" charset="2"/>
      <p:regular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115011-0300-48EF-93CE-595105E70E5F}" v="2" dt="2022-11-01T12:06:05.306"/>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380" y="9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3.fntdata"/><Relationship Id="rId21" Type="http://schemas.openxmlformats.org/officeDocument/2006/relationships/slideMaster" Target="slideMasters/slideMaster14.xml"/><Relationship Id="rId42" Type="http://schemas.openxmlformats.org/officeDocument/2006/relationships/slide" Target="slides/slide15.xml"/><Relationship Id="rId63" Type="http://schemas.openxmlformats.org/officeDocument/2006/relationships/font" Target="fonts/font9.fntdata"/><Relationship Id="rId84" Type="http://schemas.openxmlformats.org/officeDocument/2006/relationships/font" Target="fonts/font30.fntdata"/><Relationship Id="rId138" Type="http://schemas.openxmlformats.org/officeDocument/2006/relationships/font" Target="fonts/font84.fntdata"/><Relationship Id="rId107" Type="http://schemas.openxmlformats.org/officeDocument/2006/relationships/font" Target="fonts/font53.fntdata"/><Relationship Id="rId11" Type="http://schemas.openxmlformats.org/officeDocument/2006/relationships/slideMaster" Target="slideMasters/slideMaster4.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font" Target="fonts/font20.fntdata"/><Relationship Id="rId128" Type="http://schemas.openxmlformats.org/officeDocument/2006/relationships/font" Target="fonts/font74.fntdata"/><Relationship Id="rId149" Type="http://schemas.microsoft.com/office/2015/10/relationships/revisionInfo" Target="revisionInfo.xml"/><Relationship Id="rId5" Type="http://schemas.openxmlformats.org/officeDocument/2006/relationships/customXml" Target="../customXml/item5.xml"/><Relationship Id="rId95" Type="http://schemas.openxmlformats.org/officeDocument/2006/relationships/font" Target="fonts/font41.fntdata"/><Relationship Id="rId22" Type="http://schemas.openxmlformats.org/officeDocument/2006/relationships/slideMaster" Target="slideMasters/slideMaster15.xml"/><Relationship Id="rId27" Type="http://schemas.openxmlformats.org/officeDocument/2006/relationships/slideMaster" Target="slideMasters/slideMaster20.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font" Target="fonts/font10.fntdata"/><Relationship Id="rId69" Type="http://schemas.openxmlformats.org/officeDocument/2006/relationships/font" Target="fonts/font15.fntdata"/><Relationship Id="rId113" Type="http://schemas.openxmlformats.org/officeDocument/2006/relationships/font" Target="fonts/font59.fntdata"/><Relationship Id="rId118" Type="http://schemas.openxmlformats.org/officeDocument/2006/relationships/font" Target="fonts/font64.fntdata"/><Relationship Id="rId134" Type="http://schemas.openxmlformats.org/officeDocument/2006/relationships/font" Target="fonts/font80.fntdata"/><Relationship Id="rId139" Type="http://schemas.openxmlformats.org/officeDocument/2006/relationships/font" Target="fonts/font85.fntdata"/><Relationship Id="rId80" Type="http://schemas.openxmlformats.org/officeDocument/2006/relationships/font" Target="fonts/font26.fntdata"/><Relationship Id="rId85" Type="http://schemas.openxmlformats.org/officeDocument/2006/relationships/font" Target="fonts/font31.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font" Target="fonts/font5.fntdata"/><Relationship Id="rId103" Type="http://schemas.openxmlformats.org/officeDocument/2006/relationships/font" Target="fonts/font49.fntdata"/><Relationship Id="rId108" Type="http://schemas.openxmlformats.org/officeDocument/2006/relationships/font" Target="fonts/font54.fntdata"/><Relationship Id="rId124" Type="http://schemas.openxmlformats.org/officeDocument/2006/relationships/font" Target="fonts/font70.fntdata"/><Relationship Id="rId129" Type="http://schemas.openxmlformats.org/officeDocument/2006/relationships/font" Target="fonts/font75.fntdata"/><Relationship Id="rId54" Type="http://schemas.openxmlformats.org/officeDocument/2006/relationships/notesMaster" Target="notesMasters/notesMaster1.xml"/><Relationship Id="rId70" Type="http://schemas.openxmlformats.org/officeDocument/2006/relationships/font" Target="fonts/font16.fntdata"/><Relationship Id="rId75" Type="http://schemas.openxmlformats.org/officeDocument/2006/relationships/font" Target="fonts/font21.fntdata"/><Relationship Id="rId91" Type="http://schemas.openxmlformats.org/officeDocument/2006/relationships/font" Target="fonts/font37.fntdata"/><Relationship Id="rId96" Type="http://schemas.openxmlformats.org/officeDocument/2006/relationships/font" Target="fonts/font42.fntdata"/><Relationship Id="rId140" Type="http://schemas.openxmlformats.org/officeDocument/2006/relationships/font" Target="fonts/font86.fntdata"/><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font" Target="fonts/font60.fntdata"/><Relationship Id="rId119" Type="http://schemas.openxmlformats.org/officeDocument/2006/relationships/font" Target="fonts/font65.fntdata"/><Relationship Id="rId44" Type="http://schemas.openxmlformats.org/officeDocument/2006/relationships/slide" Target="slides/slide17.xml"/><Relationship Id="rId60" Type="http://schemas.openxmlformats.org/officeDocument/2006/relationships/font" Target="fonts/font6.fntdata"/><Relationship Id="rId65" Type="http://schemas.openxmlformats.org/officeDocument/2006/relationships/font" Target="fonts/font11.fntdata"/><Relationship Id="rId81" Type="http://schemas.openxmlformats.org/officeDocument/2006/relationships/font" Target="fonts/font27.fntdata"/><Relationship Id="rId86" Type="http://schemas.openxmlformats.org/officeDocument/2006/relationships/font" Target="fonts/font32.fntdata"/><Relationship Id="rId130" Type="http://schemas.openxmlformats.org/officeDocument/2006/relationships/font" Target="fonts/font76.fntdata"/><Relationship Id="rId135" Type="http://schemas.openxmlformats.org/officeDocument/2006/relationships/font" Target="fonts/font81.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2.xml"/><Relationship Id="rId109" Type="http://schemas.openxmlformats.org/officeDocument/2006/relationships/font" Target="fonts/font55.fntdata"/><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font" Target="fonts/font1.fntdata"/><Relationship Id="rId76" Type="http://schemas.openxmlformats.org/officeDocument/2006/relationships/font" Target="fonts/font22.fntdata"/><Relationship Id="rId97" Type="http://schemas.openxmlformats.org/officeDocument/2006/relationships/font" Target="fonts/font43.fntdata"/><Relationship Id="rId104" Type="http://schemas.openxmlformats.org/officeDocument/2006/relationships/font" Target="fonts/font50.fntdata"/><Relationship Id="rId120" Type="http://schemas.openxmlformats.org/officeDocument/2006/relationships/font" Target="fonts/font66.fntdata"/><Relationship Id="rId125" Type="http://schemas.openxmlformats.org/officeDocument/2006/relationships/font" Target="fonts/font71.fntdata"/><Relationship Id="rId141" Type="http://schemas.openxmlformats.org/officeDocument/2006/relationships/font" Target="fonts/font87.fntdata"/><Relationship Id="rId146"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font" Target="fonts/font17.fntdata"/><Relationship Id="rId92" Type="http://schemas.openxmlformats.org/officeDocument/2006/relationships/font" Target="fonts/font38.fntdata"/><Relationship Id="rId2" Type="http://schemas.openxmlformats.org/officeDocument/2006/relationships/customXml" Target="../customXml/item2.xml"/><Relationship Id="rId29" Type="http://schemas.openxmlformats.org/officeDocument/2006/relationships/slide" Target="slides/slide2.xml"/><Relationship Id="rId24" Type="http://schemas.openxmlformats.org/officeDocument/2006/relationships/slideMaster" Target="slideMasters/slideMaster17.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font" Target="fonts/font12.fntdata"/><Relationship Id="rId87" Type="http://schemas.openxmlformats.org/officeDocument/2006/relationships/font" Target="fonts/font33.fntdata"/><Relationship Id="rId110" Type="http://schemas.openxmlformats.org/officeDocument/2006/relationships/font" Target="fonts/font56.fntdata"/><Relationship Id="rId115" Type="http://schemas.openxmlformats.org/officeDocument/2006/relationships/font" Target="fonts/font61.fntdata"/><Relationship Id="rId131" Type="http://schemas.openxmlformats.org/officeDocument/2006/relationships/font" Target="fonts/font77.fntdata"/><Relationship Id="rId136" Type="http://schemas.openxmlformats.org/officeDocument/2006/relationships/font" Target="fonts/font82.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font" Target="fonts/font2.fntdata"/><Relationship Id="rId77" Type="http://schemas.openxmlformats.org/officeDocument/2006/relationships/font" Target="fonts/font23.fntdata"/><Relationship Id="rId100" Type="http://schemas.openxmlformats.org/officeDocument/2006/relationships/font" Target="fonts/font46.fntdata"/><Relationship Id="rId105" Type="http://schemas.openxmlformats.org/officeDocument/2006/relationships/font" Target="fonts/font51.fntdata"/><Relationship Id="rId126" Type="http://schemas.openxmlformats.org/officeDocument/2006/relationships/font" Target="fonts/font72.fntdata"/><Relationship Id="rId147"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slide" Target="slides/slide24.xml"/><Relationship Id="rId72" Type="http://schemas.openxmlformats.org/officeDocument/2006/relationships/font" Target="fonts/font18.fntdata"/><Relationship Id="rId93" Type="http://schemas.openxmlformats.org/officeDocument/2006/relationships/font" Target="fonts/font39.fntdata"/><Relationship Id="rId98" Type="http://schemas.openxmlformats.org/officeDocument/2006/relationships/font" Target="fonts/font44.fntdata"/><Relationship Id="rId121" Type="http://schemas.openxmlformats.org/officeDocument/2006/relationships/font" Target="fonts/font67.fntdata"/><Relationship Id="rId142" Type="http://schemas.openxmlformats.org/officeDocument/2006/relationships/font" Target="fonts/font88.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9.xml"/><Relationship Id="rId67" Type="http://schemas.openxmlformats.org/officeDocument/2006/relationships/font" Target="fonts/font13.fntdata"/><Relationship Id="rId116" Type="http://schemas.openxmlformats.org/officeDocument/2006/relationships/font" Target="fonts/font62.fntdata"/><Relationship Id="rId137" Type="http://schemas.openxmlformats.org/officeDocument/2006/relationships/font" Target="fonts/font83.fntdata"/><Relationship Id="rId20" Type="http://schemas.openxmlformats.org/officeDocument/2006/relationships/slideMaster" Target="slideMasters/slideMaster13.xml"/><Relationship Id="rId41" Type="http://schemas.openxmlformats.org/officeDocument/2006/relationships/slide" Target="slides/slide14.xml"/><Relationship Id="rId62" Type="http://schemas.openxmlformats.org/officeDocument/2006/relationships/font" Target="fonts/font8.fntdata"/><Relationship Id="rId83" Type="http://schemas.openxmlformats.org/officeDocument/2006/relationships/font" Target="fonts/font29.fntdata"/><Relationship Id="rId88" Type="http://schemas.openxmlformats.org/officeDocument/2006/relationships/font" Target="fonts/font34.fntdata"/><Relationship Id="rId111" Type="http://schemas.openxmlformats.org/officeDocument/2006/relationships/font" Target="fonts/font57.fntdata"/><Relationship Id="rId132" Type="http://schemas.openxmlformats.org/officeDocument/2006/relationships/font" Target="fonts/font78.fntdata"/><Relationship Id="rId15" Type="http://schemas.openxmlformats.org/officeDocument/2006/relationships/slideMaster" Target="slideMasters/slideMaster8.xml"/><Relationship Id="rId36" Type="http://schemas.openxmlformats.org/officeDocument/2006/relationships/slide" Target="slides/slide9.xml"/><Relationship Id="rId57" Type="http://schemas.openxmlformats.org/officeDocument/2006/relationships/font" Target="fonts/font3.fntdata"/><Relationship Id="rId106" Type="http://schemas.openxmlformats.org/officeDocument/2006/relationships/font" Target="fonts/font52.fntdata"/><Relationship Id="rId127" Type="http://schemas.openxmlformats.org/officeDocument/2006/relationships/font" Target="fonts/font73.fntdata"/><Relationship Id="rId10" Type="http://schemas.openxmlformats.org/officeDocument/2006/relationships/slideMaster" Target="slideMasters/slideMaster3.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font" Target="fonts/font19.fntdata"/><Relationship Id="rId78" Type="http://schemas.openxmlformats.org/officeDocument/2006/relationships/font" Target="fonts/font24.fntdata"/><Relationship Id="rId94" Type="http://schemas.openxmlformats.org/officeDocument/2006/relationships/font" Target="fonts/font40.fntdata"/><Relationship Id="rId99" Type="http://schemas.openxmlformats.org/officeDocument/2006/relationships/font" Target="fonts/font45.fntdata"/><Relationship Id="rId101" Type="http://schemas.openxmlformats.org/officeDocument/2006/relationships/font" Target="fonts/font47.fntdata"/><Relationship Id="rId122" Type="http://schemas.openxmlformats.org/officeDocument/2006/relationships/font" Target="fonts/font68.fntdata"/><Relationship Id="rId143" Type="http://schemas.openxmlformats.org/officeDocument/2006/relationships/font" Target="fonts/font89.fntdata"/><Relationship Id="rId14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20.xml"/><Relationship Id="rId68" Type="http://schemas.openxmlformats.org/officeDocument/2006/relationships/font" Target="fonts/font14.fntdata"/><Relationship Id="rId89" Type="http://schemas.openxmlformats.org/officeDocument/2006/relationships/font" Target="fonts/font35.fntdata"/><Relationship Id="rId112" Type="http://schemas.openxmlformats.org/officeDocument/2006/relationships/font" Target="fonts/font58.fntdata"/><Relationship Id="rId133" Type="http://schemas.openxmlformats.org/officeDocument/2006/relationships/font" Target="fonts/font79.fntdata"/><Relationship Id="rId16" Type="http://schemas.openxmlformats.org/officeDocument/2006/relationships/slideMaster" Target="slideMasters/slideMaster9.xml"/><Relationship Id="rId37" Type="http://schemas.openxmlformats.org/officeDocument/2006/relationships/slide" Target="slides/slide10.xml"/><Relationship Id="rId58" Type="http://schemas.openxmlformats.org/officeDocument/2006/relationships/font" Target="fonts/font4.fntdata"/><Relationship Id="rId79" Type="http://schemas.openxmlformats.org/officeDocument/2006/relationships/font" Target="fonts/font25.fntdata"/><Relationship Id="rId102" Type="http://schemas.openxmlformats.org/officeDocument/2006/relationships/font" Target="fonts/font48.fntdata"/><Relationship Id="rId123" Type="http://schemas.openxmlformats.org/officeDocument/2006/relationships/font" Target="fonts/font69.fntdata"/><Relationship Id="rId144" Type="http://schemas.openxmlformats.org/officeDocument/2006/relationships/commentAuthors" Target="commentAuthors.xml"/><Relationship Id="rId90" Type="http://schemas.openxmlformats.org/officeDocument/2006/relationships/font" Target="fonts/font3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dirty="0"/>
            <a:t>DO NOT. . </a:t>
          </a:r>
          <a:r>
            <a:rPr lang="en-US" b="1" dirty="0"/>
            <a:t>.</a:t>
          </a:r>
          <a:r>
            <a:rPr lang="en-US" b="1" dirty="0">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dirty="0"/>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dirty="0"/>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dirty="0"/>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dirty="0"/>
            <a:t>Use the elevator without approval from the office.</a:t>
          </a:r>
          <a:r>
            <a:rPr lang="en-US" dirty="0">
              <a:latin typeface="Calibri Light" panose="020F0302020204030204"/>
            </a:rPr>
            <a:t> </a:t>
          </a:r>
          <a:endParaRPr lang="en-US" dirty="0"/>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dirty="0"/>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dirty="0"/>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dirty="0"/>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dirty="0"/>
            <a:t>Throw anything from the ground level to the 2</a:t>
          </a:r>
          <a:r>
            <a:rPr lang="en-US" baseline="30000" dirty="0"/>
            <a:t>nd</a:t>
          </a:r>
          <a:r>
            <a:rPr lang="en-US" dirty="0"/>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dirty="0"/>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dirty="0"/>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dirty="0"/>
            <a:t>Hang out by the wavy wall side or behind the basketball court bleachers</a:t>
          </a:r>
          <a:r>
            <a:rPr lang="en-US" dirty="0">
              <a:latin typeface="Calibri Light" panose="020F0302020204030204"/>
            </a:rPr>
            <a:t> </a:t>
          </a:r>
          <a:endParaRPr lang="en-US" dirty="0"/>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dirty="0"/>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dirty="0"/>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dirty="0">
              <a:latin typeface="Calibri Light" panose="020F0302020204030204"/>
            </a:rPr>
            <a:t>Yoga </a:t>
          </a:r>
          <a:r>
            <a:rPr lang="en-US" dirty="0"/>
            <a:t>pants/ leggings/ are not allowed.</a:t>
          </a:r>
          <a:r>
            <a:rPr lang="en-US" dirty="0">
              <a:latin typeface="Calibri Light" panose="020F0302020204030204"/>
            </a:rPr>
            <a:t> </a:t>
          </a:r>
          <a:r>
            <a:rPr lang="en-US" dirty="0"/>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dirty="0"/>
            <a:t>You are not to go to the Deans’ office during class to argue a detention. You will be turned away.</a:t>
          </a:r>
          <a:r>
            <a:rPr lang="en-US" dirty="0">
              <a:latin typeface="Calibri Light" panose="020F0302020204030204"/>
            </a:rPr>
            <a:t> </a:t>
          </a:r>
          <a:endParaRPr lang="en-US" dirty="0"/>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dirty="0"/>
            <a:t>DO NOT. . </a:t>
          </a:r>
          <a:r>
            <a:rPr lang="en-US" sz="1900" b="1" kern="1200" dirty="0"/>
            <a:t>.</a:t>
          </a:r>
          <a:r>
            <a:rPr lang="en-US" sz="1900" b="1" kern="1200" dirty="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Use the elevator without approval from the office.</a:t>
          </a:r>
          <a:r>
            <a:rPr lang="en-US" sz="1900" kern="1200" dirty="0">
              <a:latin typeface="Calibri Light" panose="020F0302020204030204"/>
            </a:rPr>
            <a:t> </a:t>
          </a:r>
          <a:endParaRPr lang="en-US" sz="1900" kern="1200" dirty="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Throw anything from the ground level to the 2</a:t>
          </a:r>
          <a:r>
            <a:rPr lang="en-US" sz="1900" kern="1200" baseline="30000" dirty="0"/>
            <a:t>nd</a:t>
          </a:r>
          <a:r>
            <a:rPr lang="en-US" sz="1900" kern="1200" dirty="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Hang out by the wavy wall side or behind the basketball court bleachers</a:t>
          </a:r>
          <a:r>
            <a:rPr lang="en-US" sz="1900" kern="1200" dirty="0">
              <a:latin typeface="Calibri Light" panose="020F0302020204030204"/>
            </a:rPr>
            <a:t> </a:t>
          </a:r>
          <a:endParaRPr lang="en-US" sz="1900" kern="1200" dirty="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Light" panose="020F0302020204030204"/>
            </a:rPr>
            <a:t>Yoga </a:t>
          </a:r>
          <a:r>
            <a:rPr lang="en-US" sz="1900" kern="1200" dirty="0"/>
            <a:t>pants/ leggings/ are not allowed.</a:t>
          </a:r>
          <a:r>
            <a:rPr lang="en-US" sz="1900" kern="1200" dirty="0">
              <a:latin typeface="Calibri Light" panose="020F0302020204030204"/>
            </a:rPr>
            <a:t> </a:t>
          </a:r>
          <a:r>
            <a:rPr lang="en-US" sz="1900" kern="1200" dirty="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You are not to go to the Deans’ office during class to argue a detention. You will be turned away.</a:t>
          </a:r>
          <a:r>
            <a:rPr lang="en-US" sz="1900" kern="1200" dirty="0">
              <a:latin typeface="Calibri Light" panose="020F0302020204030204"/>
            </a:rPr>
            <a:t> </a:t>
          </a:r>
          <a:endParaRPr lang="en-US" sz="1900" kern="1200" dirty="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Shape 2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25" name="Shape 2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7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3" Type="http://schemas.openxmlformats.org/officeDocument/2006/relationships/image" Target="../media/image23.svg"/><Relationship Id="rId18" Type="http://schemas.openxmlformats.org/officeDocument/2006/relationships/image" Target="../media/image28.png"/><Relationship Id="rId26" Type="http://schemas.openxmlformats.org/officeDocument/2006/relationships/image" Target="../media/image36.png"/><Relationship Id="rId39" Type="http://schemas.openxmlformats.org/officeDocument/2006/relationships/image" Target="../media/image49.svg"/><Relationship Id="rId21" Type="http://schemas.openxmlformats.org/officeDocument/2006/relationships/image" Target="../media/image31.svg"/><Relationship Id="rId34" Type="http://schemas.openxmlformats.org/officeDocument/2006/relationships/image" Target="../media/image44.png"/><Relationship Id="rId42" Type="http://schemas.openxmlformats.org/officeDocument/2006/relationships/image" Target="../media/image52.png"/><Relationship Id="rId47" Type="http://schemas.openxmlformats.org/officeDocument/2006/relationships/image" Target="../media/image57.svg"/><Relationship Id="rId50" Type="http://schemas.openxmlformats.org/officeDocument/2006/relationships/image" Target="../media/image60.png"/><Relationship Id="rId55" Type="http://schemas.openxmlformats.org/officeDocument/2006/relationships/image" Target="../media/image65.svg"/><Relationship Id="rId63" Type="http://schemas.openxmlformats.org/officeDocument/2006/relationships/image" Target="../media/image73.svg"/><Relationship Id="rId7" Type="http://schemas.openxmlformats.org/officeDocument/2006/relationships/image" Target="../media/image17.svg"/><Relationship Id="rId2" Type="http://schemas.openxmlformats.org/officeDocument/2006/relationships/image" Target="../media/image12.png"/><Relationship Id="rId16" Type="http://schemas.openxmlformats.org/officeDocument/2006/relationships/image" Target="../media/image26.png"/><Relationship Id="rId29" Type="http://schemas.openxmlformats.org/officeDocument/2006/relationships/image" Target="../media/image39.svg"/><Relationship Id="rId11" Type="http://schemas.openxmlformats.org/officeDocument/2006/relationships/image" Target="../media/image21.svg"/><Relationship Id="rId24" Type="http://schemas.openxmlformats.org/officeDocument/2006/relationships/image" Target="../media/image34.png"/><Relationship Id="rId32" Type="http://schemas.openxmlformats.org/officeDocument/2006/relationships/image" Target="../media/image42.png"/><Relationship Id="rId37" Type="http://schemas.openxmlformats.org/officeDocument/2006/relationships/image" Target="../media/image47.svg"/><Relationship Id="rId40" Type="http://schemas.openxmlformats.org/officeDocument/2006/relationships/image" Target="../media/image50.png"/><Relationship Id="rId45" Type="http://schemas.openxmlformats.org/officeDocument/2006/relationships/image" Target="../media/image55.svg"/><Relationship Id="rId53" Type="http://schemas.openxmlformats.org/officeDocument/2006/relationships/image" Target="../media/image63.svg"/><Relationship Id="rId58" Type="http://schemas.openxmlformats.org/officeDocument/2006/relationships/image" Target="../media/image68.png"/><Relationship Id="rId5" Type="http://schemas.openxmlformats.org/officeDocument/2006/relationships/image" Target="../media/image15.svg"/><Relationship Id="rId61" Type="http://schemas.openxmlformats.org/officeDocument/2006/relationships/image" Target="../media/image71.svg"/><Relationship Id="rId19" Type="http://schemas.openxmlformats.org/officeDocument/2006/relationships/image" Target="../media/image2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svg"/><Relationship Id="rId30" Type="http://schemas.openxmlformats.org/officeDocument/2006/relationships/image" Target="../media/image40.png"/><Relationship Id="rId35" Type="http://schemas.openxmlformats.org/officeDocument/2006/relationships/image" Target="../media/image45.svg"/><Relationship Id="rId43" Type="http://schemas.openxmlformats.org/officeDocument/2006/relationships/image" Target="../media/image53.svg"/><Relationship Id="rId48" Type="http://schemas.openxmlformats.org/officeDocument/2006/relationships/image" Target="../media/image58.png"/><Relationship Id="rId56" Type="http://schemas.openxmlformats.org/officeDocument/2006/relationships/image" Target="../media/image66.png"/><Relationship Id="rId8" Type="http://schemas.openxmlformats.org/officeDocument/2006/relationships/image" Target="../media/image18.png"/><Relationship Id="rId51" Type="http://schemas.openxmlformats.org/officeDocument/2006/relationships/image" Target="../media/image61.svg"/><Relationship Id="rId3" Type="http://schemas.openxmlformats.org/officeDocument/2006/relationships/image" Target="../media/image13.svg"/><Relationship Id="rId12" Type="http://schemas.openxmlformats.org/officeDocument/2006/relationships/image" Target="../media/image22.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38" Type="http://schemas.openxmlformats.org/officeDocument/2006/relationships/image" Target="../media/image48.png"/><Relationship Id="rId46" Type="http://schemas.openxmlformats.org/officeDocument/2006/relationships/image" Target="../media/image56.png"/><Relationship Id="rId59" Type="http://schemas.openxmlformats.org/officeDocument/2006/relationships/image" Target="../media/image69.svg"/><Relationship Id="rId20" Type="http://schemas.openxmlformats.org/officeDocument/2006/relationships/image" Target="../media/image30.png"/><Relationship Id="rId41" Type="http://schemas.openxmlformats.org/officeDocument/2006/relationships/image" Target="../media/image51.svg"/><Relationship Id="rId54" Type="http://schemas.openxmlformats.org/officeDocument/2006/relationships/image" Target="../media/image64.png"/><Relationship Id="rId62" Type="http://schemas.openxmlformats.org/officeDocument/2006/relationships/image" Target="../media/image72.png"/><Relationship Id="rId1" Type="http://schemas.openxmlformats.org/officeDocument/2006/relationships/slideMaster" Target="../slideMasters/slideMaster17.xml"/><Relationship Id="rId6" Type="http://schemas.openxmlformats.org/officeDocument/2006/relationships/image" Target="../media/image16.pn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38.png"/><Relationship Id="rId36" Type="http://schemas.openxmlformats.org/officeDocument/2006/relationships/image" Target="../media/image46.png"/><Relationship Id="rId49" Type="http://schemas.openxmlformats.org/officeDocument/2006/relationships/image" Target="../media/image59.svg"/><Relationship Id="rId57" Type="http://schemas.openxmlformats.org/officeDocument/2006/relationships/image" Target="../media/image67.svg"/><Relationship Id="rId10" Type="http://schemas.openxmlformats.org/officeDocument/2006/relationships/image" Target="../media/image20.png"/><Relationship Id="rId31" Type="http://schemas.openxmlformats.org/officeDocument/2006/relationships/image" Target="../media/image41.svg"/><Relationship Id="rId44" Type="http://schemas.openxmlformats.org/officeDocument/2006/relationships/image" Target="../media/image54.png"/><Relationship Id="rId52" Type="http://schemas.openxmlformats.org/officeDocument/2006/relationships/image" Target="../media/image62.png"/><Relationship Id="rId60" Type="http://schemas.openxmlformats.org/officeDocument/2006/relationships/image" Target="../media/image70.pn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199.xml.rels><?xml version="1.0" encoding="UTF-8" standalone="yes"?>
<Relationships xmlns="http://schemas.openxmlformats.org/package/2006/relationships"><Relationship Id="rId13" Type="http://schemas.openxmlformats.org/officeDocument/2006/relationships/image" Target="../media/image39.svg"/><Relationship Id="rId18" Type="http://schemas.openxmlformats.org/officeDocument/2006/relationships/image" Target="../media/image78.png"/><Relationship Id="rId26" Type="http://schemas.openxmlformats.org/officeDocument/2006/relationships/image" Target="../media/image86.png"/><Relationship Id="rId39" Type="http://schemas.openxmlformats.org/officeDocument/2006/relationships/image" Target="../media/image99.svg"/><Relationship Id="rId21" Type="http://schemas.openxmlformats.org/officeDocument/2006/relationships/image" Target="../media/image81.svg"/><Relationship Id="rId34" Type="http://schemas.openxmlformats.org/officeDocument/2006/relationships/image" Target="../media/image94.png"/><Relationship Id="rId7" Type="http://schemas.openxmlformats.org/officeDocument/2006/relationships/image" Target="../media/image35.svg"/><Relationship Id="rId2" Type="http://schemas.openxmlformats.org/officeDocument/2006/relationships/image" Target="../media/image74.png"/><Relationship Id="rId16" Type="http://schemas.openxmlformats.org/officeDocument/2006/relationships/image" Target="../media/image40.png"/><Relationship Id="rId20" Type="http://schemas.openxmlformats.org/officeDocument/2006/relationships/image" Target="../media/image80.png"/><Relationship Id="rId29" Type="http://schemas.openxmlformats.org/officeDocument/2006/relationships/image" Target="../media/image89.svg"/><Relationship Id="rId41" Type="http://schemas.openxmlformats.org/officeDocument/2006/relationships/image" Target="../media/image101.svg"/><Relationship Id="rId1" Type="http://schemas.openxmlformats.org/officeDocument/2006/relationships/slideMaster" Target="../slideMasters/slideMaster17.xml"/><Relationship Id="rId6" Type="http://schemas.openxmlformats.org/officeDocument/2006/relationships/image" Target="../media/image34.png"/><Relationship Id="rId11" Type="http://schemas.openxmlformats.org/officeDocument/2006/relationships/image" Target="../media/image37.sv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svg"/><Relationship Id="rId40" Type="http://schemas.openxmlformats.org/officeDocument/2006/relationships/image" Target="../media/image100.png"/><Relationship Id="rId5" Type="http://schemas.openxmlformats.org/officeDocument/2006/relationships/image" Target="../media/image77.svg"/><Relationship Id="rId15" Type="http://schemas.openxmlformats.org/officeDocument/2006/relationships/image" Target="../media/image43.svg"/><Relationship Id="rId23" Type="http://schemas.openxmlformats.org/officeDocument/2006/relationships/image" Target="../media/image83.svg"/><Relationship Id="rId28" Type="http://schemas.openxmlformats.org/officeDocument/2006/relationships/image" Target="../media/image88.png"/><Relationship Id="rId36" Type="http://schemas.openxmlformats.org/officeDocument/2006/relationships/image" Target="../media/image96.png"/><Relationship Id="rId10" Type="http://schemas.openxmlformats.org/officeDocument/2006/relationships/image" Target="../media/image36.png"/><Relationship Id="rId19" Type="http://schemas.openxmlformats.org/officeDocument/2006/relationships/image" Target="../media/image79.svg"/><Relationship Id="rId31"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33.svg"/><Relationship Id="rId14" Type="http://schemas.openxmlformats.org/officeDocument/2006/relationships/image" Target="../media/image42.png"/><Relationship Id="rId22" Type="http://schemas.openxmlformats.org/officeDocument/2006/relationships/image" Target="../media/image82.png"/><Relationship Id="rId27" Type="http://schemas.openxmlformats.org/officeDocument/2006/relationships/image" Target="../media/image87.svg"/><Relationship Id="rId30" Type="http://schemas.openxmlformats.org/officeDocument/2006/relationships/image" Target="../media/image90.png"/><Relationship Id="rId35" Type="http://schemas.openxmlformats.org/officeDocument/2006/relationships/image" Target="../media/image95.svg"/><Relationship Id="rId8" Type="http://schemas.openxmlformats.org/officeDocument/2006/relationships/image" Target="../media/image32.png"/><Relationship Id="rId3" Type="http://schemas.openxmlformats.org/officeDocument/2006/relationships/image" Target="../media/image75.svg"/><Relationship Id="rId12" Type="http://schemas.openxmlformats.org/officeDocument/2006/relationships/image" Target="../media/image38.png"/><Relationship Id="rId17" Type="http://schemas.openxmlformats.org/officeDocument/2006/relationships/image" Target="../media/image41.svg"/><Relationship Id="rId25" Type="http://schemas.openxmlformats.org/officeDocument/2006/relationships/image" Target="../media/image85.svg"/><Relationship Id="rId33" Type="http://schemas.openxmlformats.org/officeDocument/2006/relationships/image" Target="../media/image93.svg"/><Relationship Id="rId38" Type="http://schemas.openxmlformats.org/officeDocument/2006/relationships/image" Target="../media/image9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30.png"/><Relationship Id="rId26" Type="http://schemas.openxmlformats.org/officeDocument/2006/relationships/image" Target="../media/image114.png"/><Relationship Id="rId21" Type="http://schemas.openxmlformats.org/officeDocument/2006/relationships/image" Target="../media/image109.svg"/><Relationship Id="rId34" Type="http://schemas.openxmlformats.org/officeDocument/2006/relationships/image" Target="../media/image122.png"/><Relationship Id="rId7" Type="http://schemas.openxmlformats.org/officeDocument/2006/relationships/image" Target="../media/image107.svg"/><Relationship Id="rId12" Type="http://schemas.openxmlformats.org/officeDocument/2006/relationships/image" Target="../media/image42.png"/><Relationship Id="rId17" Type="http://schemas.openxmlformats.org/officeDocument/2006/relationships/image" Target="../media/image29.svg"/><Relationship Id="rId25" Type="http://schemas.openxmlformats.org/officeDocument/2006/relationships/image" Target="../media/image113.svg"/><Relationship Id="rId33" Type="http://schemas.openxmlformats.org/officeDocument/2006/relationships/image" Target="../media/image121.svg"/><Relationship Id="rId2" Type="http://schemas.openxmlformats.org/officeDocument/2006/relationships/image" Target="../media/image102.png"/><Relationship Id="rId16" Type="http://schemas.openxmlformats.org/officeDocument/2006/relationships/image" Target="../media/image28.png"/><Relationship Id="rId20" Type="http://schemas.openxmlformats.org/officeDocument/2006/relationships/image" Target="../media/image108.png"/><Relationship Id="rId29" Type="http://schemas.openxmlformats.org/officeDocument/2006/relationships/image" Target="../media/image117.svg"/><Relationship Id="rId1" Type="http://schemas.openxmlformats.org/officeDocument/2006/relationships/slideMaster" Target="../slideMasters/slideMaster17.xml"/><Relationship Id="rId6" Type="http://schemas.openxmlformats.org/officeDocument/2006/relationships/image" Target="../media/image106.png"/><Relationship Id="rId11" Type="http://schemas.openxmlformats.org/officeDocument/2006/relationships/image" Target="../media/image37.sv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01.svg"/><Relationship Id="rId5" Type="http://schemas.openxmlformats.org/officeDocument/2006/relationships/image" Target="../media/image105.svg"/><Relationship Id="rId15" Type="http://schemas.openxmlformats.org/officeDocument/2006/relationships/image" Target="../media/image33.svg"/><Relationship Id="rId23" Type="http://schemas.openxmlformats.org/officeDocument/2006/relationships/image" Target="../media/image111.svg"/><Relationship Id="rId28" Type="http://schemas.openxmlformats.org/officeDocument/2006/relationships/image" Target="../media/image116.png"/><Relationship Id="rId36" Type="http://schemas.openxmlformats.org/officeDocument/2006/relationships/image" Target="../media/image100.png"/><Relationship Id="rId10" Type="http://schemas.openxmlformats.org/officeDocument/2006/relationships/image" Target="../media/image36.png"/><Relationship Id="rId19" Type="http://schemas.openxmlformats.org/officeDocument/2006/relationships/image" Target="../media/image31.svg"/><Relationship Id="rId31" Type="http://schemas.openxmlformats.org/officeDocument/2006/relationships/image" Target="../media/image119.svg"/><Relationship Id="rId4" Type="http://schemas.openxmlformats.org/officeDocument/2006/relationships/image" Target="../media/image104.png"/><Relationship Id="rId9" Type="http://schemas.openxmlformats.org/officeDocument/2006/relationships/image" Target="../media/image39.svg"/><Relationship Id="rId14" Type="http://schemas.openxmlformats.org/officeDocument/2006/relationships/image" Target="../media/image32.png"/><Relationship Id="rId22" Type="http://schemas.openxmlformats.org/officeDocument/2006/relationships/image" Target="../media/image110.png"/><Relationship Id="rId27" Type="http://schemas.openxmlformats.org/officeDocument/2006/relationships/image" Target="../media/image115.svg"/><Relationship Id="rId30" Type="http://schemas.openxmlformats.org/officeDocument/2006/relationships/image" Target="../media/image118.png"/><Relationship Id="rId35" Type="http://schemas.openxmlformats.org/officeDocument/2006/relationships/image" Target="../media/image123.svg"/><Relationship Id="rId8" Type="http://schemas.openxmlformats.org/officeDocument/2006/relationships/image" Target="../media/image38.png"/><Relationship Id="rId3" Type="http://schemas.openxmlformats.org/officeDocument/2006/relationships/image" Target="../media/image103.svg"/></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svg"/><Relationship Id="rId18" Type="http://schemas.openxmlformats.org/officeDocument/2006/relationships/image" Target="../media/image32.png"/><Relationship Id="rId3" Type="http://schemas.openxmlformats.org/officeDocument/2006/relationships/image" Target="../media/image125.svg"/><Relationship Id="rId21" Type="http://schemas.openxmlformats.org/officeDocument/2006/relationships/image" Target="../media/image109.svg"/><Relationship Id="rId7" Type="http://schemas.openxmlformats.org/officeDocument/2006/relationships/image" Target="../media/image129.svg"/><Relationship Id="rId12" Type="http://schemas.openxmlformats.org/officeDocument/2006/relationships/image" Target="../media/image106.png"/><Relationship Id="rId17" Type="http://schemas.openxmlformats.org/officeDocument/2006/relationships/image" Target="../media/image37.svg"/><Relationship Id="rId25" Type="http://schemas.openxmlformats.org/officeDocument/2006/relationships/image" Target="../media/image135.svg"/><Relationship Id="rId2" Type="http://schemas.openxmlformats.org/officeDocument/2006/relationships/image" Target="../media/image124.png"/><Relationship Id="rId16" Type="http://schemas.openxmlformats.org/officeDocument/2006/relationships/image" Target="../media/image36.png"/><Relationship Id="rId20" Type="http://schemas.openxmlformats.org/officeDocument/2006/relationships/image" Target="../media/image108.png"/><Relationship Id="rId1" Type="http://schemas.openxmlformats.org/officeDocument/2006/relationships/slideMaster" Target="../slideMasters/slideMaster17.xml"/><Relationship Id="rId6" Type="http://schemas.openxmlformats.org/officeDocument/2006/relationships/image" Target="../media/image128.png"/><Relationship Id="rId11" Type="http://schemas.openxmlformats.org/officeDocument/2006/relationships/image" Target="../media/image131.svg"/><Relationship Id="rId24" Type="http://schemas.openxmlformats.org/officeDocument/2006/relationships/image" Target="../media/image134.png"/><Relationship Id="rId5" Type="http://schemas.openxmlformats.org/officeDocument/2006/relationships/image" Target="../media/image127.svg"/><Relationship Id="rId15" Type="http://schemas.openxmlformats.org/officeDocument/2006/relationships/image" Target="../media/image39.svg"/><Relationship Id="rId23" Type="http://schemas.openxmlformats.org/officeDocument/2006/relationships/image" Target="../media/image133.svg"/><Relationship Id="rId10" Type="http://schemas.openxmlformats.org/officeDocument/2006/relationships/image" Target="../media/image130.png"/><Relationship Id="rId19" Type="http://schemas.openxmlformats.org/officeDocument/2006/relationships/image" Target="../media/image33.svg"/><Relationship Id="rId4" Type="http://schemas.openxmlformats.org/officeDocument/2006/relationships/image" Target="../media/image126.png"/><Relationship Id="rId9" Type="http://schemas.openxmlformats.org/officeDocument/2006/relationships/image" Target="../media/image101.svg"/><Relationship Id="rId14" Type="http://schemas.openxmlformats.org/officeDocument/2006/relationships/image" Target="../media/image38.png"/><Relationship Id="rId22" Type="http://schemas.openxmlformats.org/officeDocument/2006/relationships/image" Target="../media/image132.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44.svg"/><Relationship Id="rId18" Type="http://schemas.openxmlformats.org/officeDocument/2006/relationships/image" Target="../media/image147.png"/><Relationship Id="rId26" Type="http://schemas.openxmlformats.org/officeDocument/2006/relationships/image" Target="../media/image155.png"/><Relationship Id="rId3" Type="http://schemas.openxmlformats.org/officeDocument/2006/relationships/image" Target="../media/image137.svg"/><Relationship Id="rId21" Type="http://schemas.openxmlformats.org/officeDocument/2006/relationships/image" Target="../media/image150.svg"/><Relationship Id="rId7" Type="http://schemas.openxmlformats.org/officeDocument/2006/relationships/image" Target="../media/image140.svg"/><Relationship Id="rId12" Type="http://schemas.openxmlformats.org/officeDocument/2006/relationships/image" Target="../media/image143.png"/><Relationship Id="rId17" Type="http://schemas.openxmlformats.org/officeDocument/2006/relationships/image" Target="../media/image146.svg"/><Relationship Id="rId25" Type="http://schemas.openxmlformats.org/officeDocument/2006/relationships/image" Target="../media/image154.svg"/><Relationship Id="rId2" Type="http://schemas.openxmlformats.org/officeDocument/2006/relationships/image" Target="../media/image136.png"/><Relationship Id="rId16" Type="http://schemas.openxmlformats.org/officeDocument/2006/relationships/image" Target="../media/image42.png"/><Relationship Id="rId20" Type="http://schemas.openxmlformats.org/officeDocument/2006/relationships/image" Target="../media/image149.png"/><Relationship Id="rId29" Type="http://schemas.openxmlformats.org/officeDocument/2006/relationships/image" Target="../media/image158.svg"/><Relationship Id="rId1" Type="http://schemas.openxmlformats.org/officeDocument/2006/relationships/slideMaster" Target="../slideMasters/slideMaster17.xml"/><Relationship Id="rId6" Type="http://schemas.openxmlformats.org/officeDocument/2006/relationships/image" Target="../media/image139.png"/><Relationship Id="rId11" Type="http://schemas.openxmlformats.org/officeDocument/2006/relationships/image" Target="../media/image142.svg"/><Relationship Id="rId24" Type="http://schemas.openxmlformats.org/officeDocument/2006/relationships/image" Target="../media/image153.png"/><Relationship Id="rId5" Type="http://schemas.openxmlformats.org/officeDocument/2006/relationships/image" Target="../media/image138.svg"/><Relationship Id="rId15" Type="http://schemas.openxmlformats.org/officeDocument/2006/relationships/image" Target="../media/image145.svg"/><Relationship Id="rId23" Type="http://schemas.openxmlformats.org/officeDocument/2006/relationships/image" Target="../media/image152.svg"/><Relationship Id="rId28" Type="http://schemas.openxmlformats.org/officeDocument/2006/relationships/image" Target="../media/image157.png"/><Relationship Id="rId10" Type="http://schemas.openxmlformats.org/officeDocument/2006/relationships/image" Target="../media/image36.png"/><Relationship Id="rId19" Type="http://schemas.openxmlformats.org/officeDocument/2006/relationships/image" Target="../media/image148.svg"/><Relationship Id="rId31" Type="http://schemas.openxmlformats.org/officeDocument/2006/relationships/image" Target="../media/image160.svg"/><Relationship Id="rId4" Type="http://schemas.openxmlformats.org/officeDocument/2006/relationships/image" Target="../media/image100.png"/><Relationship Id="rId9" Type="http://schemas.openxmlformats.org/officeDocument/2006/relationships/image" Target="../media/image141.svg"/><Relationship Id="rId14" Type="http://schemas.openxmlformats.org/officeDocument/2006/relationships/image" Target="../media/image108.png"/><Relationship Id="rId22" Type="http://schemas.openxmlformats.org/officeDocument/2006/relationships/image" Target="../media/image151.png"/><Relationship Id="rId27" Type="http://schemas.openxmlformats.org/officeDocument/2006/relationships/image" Target="../media/image156.svg"/><Relationship Id="rId30" Type="http://schemas.openxmlformats.org/officeDocument/2006/relationships/image" Target="../media/image159.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svg"/><Relationship Id="rId18" Type="http://schemas.openxmlformats.org/officeDocument/2006/relationships/image" Target="../media/image124.png"/><Relationship Id="rId3" Type="http://schemas.openxmlformats.org/officeDocument/2006/relationships/image" Target="../media/image101.svg"/><Relationship Id="rId21" Type="http://schemas.openxmlformats.org/officeDocument/2006/relationships/image" Target="../media/image127.svg"/><Relationship Id="rId7" Type="http://schemas.openxmlformats.org/officeDocument/2006/relationships/image" Target="../media/image107.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135.svg"/><Relationship Id="rId2" Type="http://schemas.openxmlformats.org/officeDocument/2006/relationships/image" Target="../media/image100.png"/><Relationship Id="rId16" Type="http://schemas.openxmlformats.org/officeDocument/2006/relationships/image" Target="../media/image42.png"/><Relationship Id="rId20" Type="http://schemas.openxmlformats.org/officeDocument/2006/relationships/image" Target="../media/image126.png"/><Relationship Id="rId1" Type="http://schemas.openxmlformats.org/officeDocument/2006/relationships/slideMaster" Target="../slideMasters/slideMaster17.xml"/><Relationship Id="rId6" Type="http://schemas.openxmlformats.org/officeDocument/2006/relationships/image" Target="../media/image106.png"/><Relationship Id="rId11" Type="http://schemas.openxmlformats.org/officeDocument/2006/relationships/image" Target="../media/image133.svg"/><Relationship Id="rId24" Type="http://schemas.openxmlformats.org/officeDocument/2006/relationships/image" Target="../media/image134.png"/><Relationship Id="rId5" Type="http://schemas.openxmlformats.org/officeDocument/2006/relationships/image" Target="../media/image131.svg"/><Relationship Id="rId15" Type="http://schemas.openxmlformats.org/officeDocument/2006/relationships/image" Target="../media/image33.svg"/><Relationship Id="rId23" Type="http://schemas.openxmlformats.org/officeDocument/2006/relationships/image" Target="../media/image129.svg"/><Relationship Id="rId10" Type="http://schemas.openxmlformats.org/officeDocument/2006/relationships/image" Target="../media/image132.png"/><Relationship Id="rId19" Type="http://schemas.openxmlformats.org/officeDocument/2006/relationships/image" Target="../media/image125.svg"/><Relationship Id="rId4" Type="http://schemas.openxmlformats.org/officeDocument/2006/relationships/image" Target="../media/image130.png"/><Relationship Id="rId9" Type="http://schemas.openxmlformats.org/officeDocument/2006/relationships/image" Target="../media/image37.svg"/><Relationship Id="rId14" Type="http://schemas.openxmlformats.org/officeDocument/2006/relationships/image" Target="../media/image32.png"/><Relationship Id="rId22" Type="http://schemas.openxmlformats.org/officeDocument/2006/relationships/image" Target="../media/image128.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9.svg"/><Relationship Id="rId18" Type="http://schemas.openxmlformats.org/officeDocument/2006/relationships/image" Target="../media/image124.png"/><Relationship Id="rId3" Type="http://schemas.openxmlformats.org/officeDocument/2006/relationships/image" Target="../media/image162.svg"/><Relationship Id="rId21" Type="http://schemas.openxmlformats.org/officeDocument/2006/relationships/image" Target="../media/image127.svg"/><Relationship Id="rId7" Type="http://schemas.openxmlformats.org/officeDocument/2006/relationships/image" Target="../media/image39.svg"/><Relationship Id="rId12" Type="http://schemas.openxmlformats.org/officeDocument/2006/relationships/image" Target="../media/image108.png"/><Relationship Id="rId17" Type="http://schemas.openxmlformats.org/officeDocument/2006/relationships/image" Target="../media/image107.svg"/><Relationship Id="rId2" Type="http://schemas.openxmlformats.org/officeDocument/2006/relationships/image" Target="../media/image161.png"/><Relationship Id="rId16" Type="http://schemas.openxmlformats.org/officeDocument/2006/relationships/image" Target="../media/image106.png"/><Relationship Id="rId20" Type="http://schemas.openxmlformats.org/officeDocument/2006/relationships/image" Target="../media/image126.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164.svg"/><Relationship Id="rId10" Type="http://schemas.openxmlformats.org/officeDocument/2006/relationships/image" Target="../media/image32.png"/><Relationship Id="rId19" Type="http://schemas.openxmlformats.org/officeDocument/2006/relationships/image" Target="../media/image125.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163.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svg"/><Relationship Id="rId18" Type="http://schemas.openxmlformats.org/officeDocument/2006/relationships/image" Target="../media/image151.png"/><Relationship Id="rId26" Type="http://schemas.openxmlformats.org/officeDocument/2006/relationships/image" Target="../media/image159.png"/><Relationship Id="rId3" Type="http://schemas.openxmlformats.org/officeDocument/2006/relationships/image" Target="../media/image107.svg"/><Relationship Id="rId21" Type="http://schemas.openxmlformats.org/officeDocument/2006/relationships/image" Target="../media/image166.svg"/><Relationship Id="rId7" Type="http://schemas.openxmlformats.org/officeDocument/2006/relationships/image" Target="../media/image131.svg"/><Relationship Id="rId12" Type="http://schemas.openxmlformats.org/officeDocument/2006/relationships/image" Target="../media/image32.png"/><Relationship Id="rId17" Type="http://schemas.openxmlformats.org/officeDocument/2006/relationships/image" Target="../media/image43.svg"/><Relationship Id="rId25" Type="http://schemas.openxmlformats.org/officeDocument/2006/relationships/image" Target="../media/image169.svg"/><Relationship Id="rId2" Type="http://schemas.openxmlformats.org/officeDocument/2006/relationships/image" Target="../media/image106.png"/><Relationship Id="rId16" Type="http://schemas.openxmlformats.org/officeDocument/2006/relationships/image" Target="../media/image42.png"/><Relationship Id="rId20" Type="http://schemas.openxmlformats.org/officeDocument/2006/relationships/image" Target="../media/image153.png"/><Relationship Id="rId1" Type="http://schemas.openxmlformats.org/officeDocument/2006/relationships/slideMaster" Target="../slideMasters/slideMaster17.xml"/><Relationship Id="rId6" Type="http://schemas.openxmlformats.org/officeDocument/2006/relationships/image" Target="../media/image130.png"/><Relationship Id="rId11" Type="http://schemas.openxmlformats.org/officeDocument/2006/relationships/image" Target="../media/image37.svg"/><Relationship Id="rId24" Type="http://schemas.openxmlformats.org/officeDocument/2006/relationships/image" Target="../media/image157.png"/><Relationship Id="rId5" Type="http://schemas.openxmlformats.org/officeDocument/2006/relationships/image" Target="../media/image101.svg"/><Relationship Id="rId15" Type="http://schemas.openxmlformats.org/officeDocument/2006/relationships/image" Target="../media/image133.svg"/><Relationship Id="rId23" Type="http://schemas.openxmlformats.org/officeDocument/2006/relationships/image" Target="../media/image168.svg"/><Relationship Id="rId10" Type="http://schemas.openxmlformats.org/officeDocument/2006/relationships/image" Target="../media/image36.png"/><Relationship Id="rId19" Type="http://schemas.openxmlformats.org/officeDocument/2006/relationships/image" Target="../media/image165.svg"/><Relationship Id="rId4" Type="http://schemas.openxmlformats.org/officeDocument/2006/relationships/image" Target="../media/image100.png"/><Relationship Id="rId9" Type="http://schemas.openxmlformats.org/officeDocument/2006/relationships/image" Target="../media/image39.svg"/><Relationship Id="rId14" Type="http://schemas.openxmlformats.org/officeDocument/2006/relationships/image" Target="../media/image132.png"/><Relationship Id="rId22" Type="http://schemas.openxmlformats.org/officeDocument/2006/relationships/image" Target="../media/image167.png"/><Relationship Id="rId27" Type="http://schemas.openxmlformats.org/officeDocument/2006/relationships/image" Target="../media/image170.svg"/></Relationships>
</file>

<file path=ppt/slideLayouts/_rels/slideLayout20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162.svg"/><Relationship Id="rId7" Type="http://schemas.openxmlformats.org/officeDocument/2006/relationships/image" Target="../media/image107.svg"/><Relationship Id="rId12" Type="http://schemas.openxmlformats.org/officeDocument/2006/relationships/image" Target="../media/image36.png"/><Relationship Id="rId17" Type="http://schemas.openxmlformats.org/officeDocument/2006/relationships/image" Target="../media/image109.svg"/><Relationship Id="rId2" Type="http://schemas.openxmlformats.org/officeDocument/2006/relationships/image" Target="../media/image161.png"/><Relationship Id="rId16" Type="http://schemas.openxmlformats.org/officeDocument/2006/relationships/image" Target="../media/image108.png"/><Relationship Id="rId1" Type="http://schemas.openxmlformats.org/officeDocument/2006/relationships/slideMaster" Target="../slideMasters/slideMaster17.xml"/><Relationship Id="rId6" Type="http://schemas.openxmlformats.org/officeDocument/2006/relationships/image" Target="../media/image106.png"/><Relationship Id="rId11" Type="http://schemas.openxmlformats.org/officeDocument/2006/relationships/image" Target="../media/image39.svg"/><Relationship Id="rId5" Type="http://schemas.openxmlformats.org/officeDocument/2006/relationships/image" Target="../media/image164.svg"/><Relationship Id="rId15" Type="http://schemas.openxmlformats.org/officeDocument/2006/relationships/image" Target="../media/image33.svg"/><Relationship Id="rId10" Type="http://schemas.openxmlformats.org/officeDocument/2006/relationships/image" Target="../media/image38.png"/><Relationship Id="rId19" Type="http://schemas.openxmlformats.org/officeDocument/2006/relationships/image" Target="../media/image43.svg"/><Relationship Id="rId4" Type="http://schemas.openxmlformats.org/officeDocument/2006/relationships/image" Target="../media/image163.png"/><Relationship Id="rId9" Type="http://schemas.openxmlformats.org/officeDocument/2006/relationships/image" Target="../media/image101.svg"/><Relationship Id="rId14" Type="http://schemas.openxmlformats.org/officeDocument/2006/relationships/image" Target="../media/image32.png"/></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svg"/><Relationship Id="rId3" Type="http://schemas.openxmlformats.org/officeDocument/2006/relationships/image" Target="../media/image107.svg"/><Relationship Id="rId7" Type="http://schemas.openxmlformats.org/officeDocument/2006/relationships/image" Target="../media/image131.svg"/><Relationship Id="rId12" Type="http://schemas.openxmlformats.org/officeDocument/2006/relationships/image" Target="../media/image32.png"/><Relationship Id="rId2" Type="http://schemas.openxmlformats.org/officeDocument/2006/relationships/image" Target="../media/image106.png"/><Relationship Id="rId1" Type="http://schemas.openxmlformats.org/officeDocument/2006/relationships/slideMaster" Target="../slideMasters/slideMaster17.xml"/><Relationship Id="rId6" Type="http://schemas.openxmlformats.org/officeDocument/2006/relationships/image" Target="../media/image130.png"/><Relationship Id="rId11" Type="http://schemas.openxmlformats.org/officeDocument/2006/relationships/image" Target="../media/image37.svg"/><Relationship Id="rId5" Type="http://schemas.openxmlformats.org/officeDocument/2006/relationships/image" Target="../media/image101.svg"/><Relationship Id="rId15" Type="http://schemas.openxmlformats.org/officeDocument/2006/relationships/image" Target="../media/image133.svg"/><Relationship Id="rId10" Type="http://schemas.openxmlformats.org/officeDocument/2006/relationships/image" Target="../media/image36.png"/><Relationship Id="rId4" Type="http://schemas.openxmlformats.org/officeDocument/2006/relationships/image" Target="../media/image100.png"/><Relationship Id="rId9" Type="http://schemas.openxmlformats.org/officeDocument/2006/relationships/image" Target="../media/image39.svg"/><Relationship Id="rId14" Type="http://schemas.openxmlformats.org/officeDocument/2006/relationships/image" Target="../media/image132.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3.svg"/><Relationship Id="rId18" Type="http://schemas.openxmlformats.org/officeDocument/2006/relationships/image" Target="../media/image42.png"/><Relationship Id="rId3" Type="http://schemas.openxmlformats.org/officeDocument/2006/relationships/image" Target="../media/image107.svg"/><Relationship Id="rId21" Type="http://schemas.openxmlformats.org/officeDocument/2006/relationships/image" Target="../media/image25.svg"/><Relationship Id="rId7" Type="http://schemas.openxmlformats.org/officeDocument/2006/relationships/image" Target="../media/image101.svg"/><Relationship Id="rId12" Type="http://schemas.openxmlformats.org/officeDocument/2006/relationships/image" Target="../media/image32.png"/><Relationship Id="rId17" Type="http://schemas.openxmlformats.org/officeDocument/2006/relationships/image" Target="../media/image164.svg"/><Relationship Id="rId2" Type="http://schemas.openxmlformats.org/officeDocument/2006/relationships/image" Target="../media/image106.png"/><Relationship Id="rId16" Type="http://schemas.openxmlformats.org/officeDocument/2006/relationships/image" Target="../media/image163.png"/><Relationship Id="rId20" Type="http://schemas.openxmlformats.org/officeDocument/2006/relationships/image" Target="../media/image24.png"/><Relationship Id="rId1" Type="http://schemas.openxmlformats.org/officeDocument/2006/relationships/slideMaster" Target="../slideMasters/slideMaster17.xml"/><Relationship Id="rId6" Type="http://schemas.openxmlformats.org/officeDocument/2006/relationships/image" Target="../media/image100.png"/><Relationship Id="rId11" Type="http://schemas.openxmlformats.org/officeDocument/2006/relationships/image" Target="../media/image37.svg"/><Relationship Id="rId5" Type="http://schemas.openxmlformats.org/officeDocument/2006/relationships/image" Target="../media/image162.svg"/><Relationship Id="rId15" Type="http://schemas.openxmlformats.org/officeDocument/2006/relationships/image" Target="../media/image109.svg"/><Relationship Id="rId23" Type="http://schemas.openxmlformats.org/officeDocument/2006/relationships/image" Target="../media/image27.svg"/><Relationship Id="rId10" Type="http://schemas.openxmlformats.org/officeDocument/2006/relationships/image" Target="../media/image36.png"/><Relationship Id="rId19" Type="http://schemas.openxmlformats.org/officeDocument/2006/relationships/image" Target="../media/image43.svg"/><Relationship Id="rId4" Type="http://schemas.openxmlformats.org/officeDocument/2006/relationships/image" Target="../media/image161.png"/><Relationship Id="rId9" Type="http://schemas.openxmlformats.org/officeDocument/2006/relationships/image" Target="../media/image39.svg"/><Relationship Id="rId14" Type="http://schemas.openxmlformats.org/officeDocument/2006/relationships/image" Target="../media/image108.png"/><Relationship Id="rId22" Type="http://schemas.openxmlformats.org/officeDocument/2006/relationships/image" Target="../media/image26.png"/></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9.svg"/><Relationship Id="rId18" Type="http://schemas.openxmlformats.org/officeDocument/2006/relationships/image" Target="../media/image42.png"/><Relationship Id="rId26" Type="http://schemas.openxmlformats.org/officeDocument/2006/relationships/image" Target="../media/image171.png"/><Relationship Id="rId3" Type="http://schemas.openxmlformats.org/officeDocument/2006/relationships/image" Target="../media/image107.svg"/><Relationship Id="rId21" Type="http://schemas.openxmlformats.org/officeDocument/2006/relationships/image" Target="../media/image53.svg"/><Relationship Id="rId7" Type="http://schemas.openxmlformats.org/officeDocument/2006/relationships/image" Target="../media/image39.svg"/><Relationship Id="rId12" Type="http://schemas.openxmlformats.org/officeDocument/2006/relationships/image" Target="../media/image108.png"/><Relationship Id="rId17" Type="http://schemas.openxmlformats.org/officeDocument/2006/relationships/image" Target="../media/image79.svg"/><Relationship Id="rId25" Type="http://schemas.openxmlformats.org/officeDocument/2006/relationships/image" Target="../media/image57.svg"/><Relationship Id="rId2" Type="http://schemas.openxmlformats.org/officeDocument/2006/relationships/image" Target="../media/image106.png"/><Relationship Id="rId16" Type="http://schemas.openxmlformats.org/officeDocument/2006/relationships/image" Target="../media/image78.png"/><Relationship Id="rId20" Type="http://schemas.openxmlformats.org/officeDocument/2006/relationships/image" Target="../media/image52.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24" Type="http://schemas.openxmlformats.org/officeDocument/2006/relationships/image" Target="../media/image56.png"/><Relationship Id="rId5" Type="http://schemas.openxmlformats.org/officeDocument/2006/relationships/image" Target="../media/image101.svg"/><Relationship Id="rId15" Type="http://schemas.openxmlformats.org/officeDocument/2006/relationships/image" Target="../media/image77.svg"/><Relationship Id="rId23" Type="http://schemas.openxmlformats.org/officeDocument/2006/relationships/image" Target="../media/image55.svg"/><Relationship Id="rId10" Type="http://schemas.openxmlformats.org/officeDocument/2006/relationships/image" Target="../media/image32.png"/><Relationship Id="rId19"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76.png"/><Relationship Id="rId22" Type="http://schemas.openxmlformats.org/officeDocument/2006/relationships/image" Target="../media/image54.png"/><Relationship Id="rId27" Type="http://schemas.openxmlformats.org/officeDocument/2006/relationships/image" Target="../media/image17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svg"/><Relationship Id="rId18" Type="http://schemas.openxmlformats.org/officeDocument/2006/relationships/image" Target="../media/image40.png"/><Relationship Id="rId3" Type="http://schemas.openxmlformats.org/officeDocument/2006/relationships/image" Target="../media/image107.svg"/><Relationship Id="rId7" Type="http://schemas.openxmlformats.org/officeDocument/2006/relationships/image" Target="../media/image39.svg"/><Relationship Id="rId12" Type="http://schemas.openxmlformats.org/officeDocument/2006/relationships/image" Target="../media/image42.png"/><Relationship Id="rId17" Type="http://schemas.openxmlformats.org/officeDocument/2006/relationships/image" Target="../media/image133.svg"/><Relationship Id="rId2" Type="http://schemas.openxmlformats.org/officeDocument/2006/relationships/image" Target="../media/image106.png"/><Relationship Id="rId16" Type="http://schemas.openxmlformats.org/officeDocument/2006/relationships/image" Target="../media/image132.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131.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130.png"/></Relationships>
</file>

<file path=ppt/slideLayouts/_rels/slideLayout2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33.svg"/><Relationship Id="rId3" Type="http://schemas.openxmlformats.org/officeDocument/2006/relationships/image" Target="../media/image107.svg"/><Relationship Id="rId7" Type="http://schemas.openxmlformats.org/officeDocument/2006/relationships/image" Target="../media/image131.svg"/><Relationship Id="rId12" Type="http://schemas.openxmlformats.org/officeDocument/2006/relationships/image" Target="../media/image132.png"/><Relationship Id="rId17" Type="http://schemas.openxmlformats.org/officeDocument/2006/relationships/image" Target="../media/image43.svg"/><Relationship Id="rId2" Type="http://schemas.openxmlformats.org/officeDocument/2006/relationships/image" Target="../media/image106.png"/><Relationship Id="rId16" Type="http://schemas.openxmlformats.org/officeDocument/2006/relationships/image" Target="../media/image42.png"/><Relationship Id="rId1" Type="http://schemas.openxmlformats.org/officeDocument/2006/relationships/slideMaster" Target="../slideMasters/slideMaster17.xml"/><Relationship Id="rId6" Type="http://schemas.openxmlformats.org/officeDocument/2006/relationships/image" Target="../media/image130.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100.png"/><Relationship Id="rId9" Type="http://schemas.openxmlformats.org/officeDocument/2006/relationships/image" Target="../media/image39.svg"/><Relationship Id="rId14" Type="http://schemas.openxmlformats.org/officeDocument/2006/relationships/image" Target="../media/image36.png"/></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09.svg"/><Relationship Id="rId18" Type="http://schemas.openxmlformats.org/officeDocument/2006/relationships/image" Target="../media/image42.png"/><Relationship Id="rId3" Type="http://schemas.openxmlformats.org/officeDocument/2006/relationships/image" Target="../media/image107.svg"/><Relationship Id="rId7" Type="http://schemas.openxmlformats.org/officeDocument/2006/relationships/image" Target="../media/image39.svg"/><Relationship Id="rId12" Type="http://schemas.openxmlformats.org/officeDocument/2006/relationships/image" Target="../media/image108.png"/><Relationship Id="rId17" Type="http://schemas.openxmlformats.org/officeDocument/2006/relationships/image" Target="../media/image79.svg"/><Relationship Id="rId2" Type="http://schemas.openxmlformats.org/officeDocument/2006/relationships/image" Target="../media/image106.png"/><Relationship Id="rId16" Type="http://schemas.openxmlformats.org/officeDocument/2006/relationships/image" Target="../media/image78.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77.svg"/><Relationship Id="rId10" Type="http://schemas.openxmlformats.org/officeDocument/2006/relationships/image" Target="../media/image32.png"/><Relationship Id="rId19"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76.png"/></Relationships>
</file>

<file path=ppt/slideLayouts/_rels/slideLayout213.xml.rels><?xml version="1.0" encoding="UTF-8" standalone="yes"?>
<Relationships xmlns="http://schemas.openxmlformats.org/package/2006/relationships"><Relationship Id="rId13" Type="http://schemas.openxmlformats.org/officeDocument/2006/relationships/image" Target="../media/image37.svg"/><Relationship Id="rId18" Type="http://schemas.openxmlformats.org/officeDocument/2006/relationships/image" Target="../media/image82.png"/><Relationship Id="rId26" Type="http://schemas.openxmlformats.org/officeDocument/2006/relationships/image" Target="../media/image90.png"/><Relationship Id="rId21" Type="http://schemas.openxmlformats.org/officeDocument/2006/relationships/image" Target="../media/image85.svg"/><Relationship Id="rId34" Type="http://schemas.openxmlformats.org/officeDocument/2006/relationships/image" Target="../media/image98.png"/><Relationship Id="rId7" Type="http://schemas.openxmlformats.org/officeDocument/2006/relationships/image" Target="../media/image162.svg"/><Relationship Id="rId12" Type="http://schemas.openxmlformats.org/officeDocument/2006/relationships/image" Target="../media/image36.png"/><Relationship Id="rId17" Type="http://schemas.openxmlformats.org/officeDocument/2006/relationships/image" Target="../media/image164.svg"/><Relationship Id="rId25" Type="http://schemas.openxmlformats.org/officeDocument/2006/relationships/image" Target="../media/image89.svg"/><Relationship Id="rId33" Type="http://schemas.openxmlformats.org/officeDocument/2006/relationships/image" Target="../media/image97.svg"/><Relationship Id="rId2" Type="http://schemas.openxmlformats.org/officeDocument/2006/relationships/image" Target="../media/image124.png"/><Relationship Id="rId16" Type="http://schemas.openxmlformats.org/officeDocument/2006/relationships/image" Target="../media/image163.png"/><Relationship Id="rId20" Type="http://schemas.openxmlformats.org/officeDocument/2006/relationships/image" Target="../media/image84.png"/><Relationship Id="rId29" Type="http://schemas.openxmlformats.org/officeDocument/2006/relationships/image" Target="../media/image93.svg"/><Relationship Id="rId1" Type="http://schemas.openxmlformats.org/officeDocument/2006/relationships/slideMaster" Target="../slideMasters/slideMaster17.xml"/><Relationship Id="rId6" Type="http://schemas.openxmlformats.org/officeDocument/2006/relationships/image" Target="../media/image161.png"/><Relationship Id="rId11" Type="http://schemas.openxmlformats.org/officeDocument/2006/relationships/image" Target="../media/image39.sv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41.svg"/><Relationship Id="rId5" Type="http://schemas.openxmlformats.org/officeDocument/2006/relationships/image" Target="../media/image127.svg"/><Relationship Id="rId15" Type="http://schemas.openxmlformats.org/officeDocument/2006/relationships/image" Target="../media/image33.svg"/><Relationship Id="rId23" Type="http://schemas.openxmlformats.org/officeDocument/2006/relationships/image" Target="../media/image87.svg"/><Relationship Id="rId28" Type="http://schemas.openxmlformats.org/officeDocument/2006/relationships/image" Target="../media/image92.png"/><Relationship Id="rId36" Type="http://schemas.openxmlformats.org/officeDocument/2006/relationships/image" Target="../media/image40.png"/><Relationship Id="rId10" Type="http://schemas.openxmlformats.org/officeDocument/2006/relationships/image" Target="../media/image38.png"/><Relationship Id="rId19" Type="http://schemas.openxmlformats.org/officeDocument/2006/relationships/image" Target="../media/image83.svg"/><Relationship Id="rId31" Type="http://schemas.openxmlformats.org/officeDocument/2006/relationships/image" Target="../media/image95.svg"/><Relationship Id="rId4" Type="http://schemas.openxmlformats.org/officeDocument/2006/relationships/image" Target="../media/image126.png"/><Relationship Id="rId9" Type="http://schemas.openxmlformats.org/officeDocument/2006/relationships/image" Target="../media/image101.svg"/><Relationship Id="rId14" Type="http://schemas.openxmlformats.org/officeDocument/2006/relationships/image" Target="../media/image32.pn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png"/><Relationship Id="rId35" Type="http://schemas.openxmlformats.org/officeDocument/2006/relationships/image" Target="../media/image99.svg"/><Relationship Id="rId8" Type="http://schemas.openxmlformats.org/officeDocument/2006/relationships/image" Target="../media/image100.png"/><Relationship Id="rId3" Type="http://schemas.openxmlformats.org/officeDocument/2006/relationships/image" Target="../media/image125.svg"/></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39.svg"/><Relationship Id="rId18" Type="http://schemas.openxmlformats.org/officeDocument/2006/relationships/image" Target="../media/image108.png"/><Relationship Id="rId3" Type="http://schemas.openxmlformats.org/officeDocument/2006/relationships/image" Target="../media/image21.svg"/><Relationship Id="rId21" Type="http://schemas.openxmlformats.org/officeDocument/2006/relationships/image" Target="../media/image125.svg"/><Relationship Id="rId7" Type="http://schemas.openxmlformats.org/officeDocument/2006/relationships/image" Target="../media/image162.svg"/><Relationship Id="rId12" Type="http://schemas.openxmlformats.org/officeDocument/2006/relationships/image" Target="../media/image38.png"/><Relationship Id="rId17" Type="http://schemas.openxmlformats.org/officeDocument/2006/relationships/image" Target="../media/image33.svg"/><Relationship Id="rId25" Type="http://schemas.openxmlformats.org/officeDocument/2006/relationships/image" Target="../media/image43.svg"/><Relationship Id="rId2" Type="http://schemas.openxmlformats.org/officeDocument/2006/relationships/image" Target="../media/image20.png"/><Relationship Id="rId16" Type="http://schemas.openxmlformats.org/officeDocument/2006/relationships/image" Target="../media/image32.png"/><Relationship Id="rId20" Type="http://schemas.openxmlformats.org/officeDocument/2006/relationships/image" Target="../media/image124.png"/><Relationship Id="rId1" Type="http://schemas.openxmlformats.org/officeDocument/2006/relationships/slideMaster" Target="../slideMasters/slideMaster17.xml"/><Relationship Id="rId6" Type="http://schemas.openxmlformats.org/officeDocument/2006/relationships/image" Target="../media/image161.png"/><Relationship Id="rId11" Type="http://schemas.openxmlformats.org/officeDocument/2006/relationships/image" Target="../media/image101.svg"/><Relationship Id="rId24" Type="http://schemas.openxmlformats.org/officeDocument/2006/relationships/image" Target="../media/image42.pn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127.svg"/><Relationship Id="rId10" Type="http://schemas.openxmlformats.org/officeDocument/2006/relationships/image" Target="../media/image100.png"/><Relationship Id="rId19" Type="http://schemas.openxmlformats.org/officeDocument/2006/relationships/image" Target="../media/image109.svg"/><Relationship Id="rId4" Type="http://schemas.openxmlformats.org/officeDocument/2006/relationships/image" Target="../media/image22.png"/><Relationship Id="rId9" Type="http://schemas.openxmlformats.org/officeDocument/2006/relationships/image" Target="../media/image164.svg"/><Relationship Id="rId14" Type="http://schemas.openxmlformats.org/officeDocument/2006/relationships/image" Target="../media/image36.png"/><Relationship Id="rId22" Type="http://schemas.openxmlformats.org/officeDocument/2006/relationships/image" Target="../media/image126.png"/></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3.svg"/><Relationship Id="rId18" Type="http://schemas.openxmlformats.org/officeDocument/2006/relationships/image" Target="../media/image48.png"/><Relationship Id="rId3" Type="http://schemas.openxmlformats.org/officeDocument/2006/relationships/image" Target="../media/image101.svg"/><Relationship Id="rId21" Type="http://schemas.openxmlformats.org/officeDocument/2006/relationships/image" Target="../media/image51.svg"/><Relationship Id="rId7" Type="http://schemas.openxmlformats.org/officeDocument/2006/relationships/image" Target="../media/image39.svg"/><Relationship Id="rId12" Type="http://schemas.openxmlformats.org/officeDocument/2006/relationships/image" Target="../media/image132.png"/><Relationship Id="rId17" Type="http://schemas.openxmlformats.org/officeDocument/2006/relationships/image" Target="../media/image47.svg"/><Relationship Id="rId2" Type="http://schemas.openxmlformats.org/officeDocument/2006/relationships/image" Target="../media/image100.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31.svg"/><Relationship Id="rId15" Type="http://schemas.openxmlformats.org/officeDocument/2006/relationships/image" Target="../media/image45.svg"/><Relationship Id="rId23" Type="http://schemas.openxmlformats.org/officeDocument/2006/relationships/image" Target="../media/image174.svg"/><Relationship Id="rId10" Type="http://schemas.openxmlformats.org/officeDocument/2006/relationships/image" Target="../media/image32.png"/><Relationship Id="rId19" Type="http://schemas.openxmlformats.org/officeDocument/2006/relationships/image" Target="../media/image49.svg"/><Relationship Id="rId4" Type="http://schemas.openxmlformats.org/officeDocument/2006/relationships/image" Target="../media/image130.png"/><Relationship Id="rId9" Type="http://schemas.openxmlformats.org/officeDocument/2006/relationships/image" Target="../media/image37.svg"/><Relationship Id="rId14" Type="http://schemas.openxmlformats.org/officeDocument/2006/relationships/image" Target="../media/image44.png"/><Relationship Id="rId22" Type="http://schemas.openxmlformats.org/officeDocument/2006/relationships/image" Target="../media/image173.png"/></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64.svg"/><Relationship Id="rId3" Type="http://schemas.openxmlformats.org/officeDocument/2006/relationships/image" Target="../media/image162.svg"/><Relationship Id="rId7" Type="http://schemas.openxmlformats.org/officeDocument/2006/relationships/image" Target="../media/image39.svg"/><Relationship Id="rId12"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7.xml"/><Relationship Id="rId6" Type="http://schemas.openxmlformats.org/officeDocument/2006/relationships/image" Target="../media/image38.png"/><Relationship Id="rId11" Type="http://schemas.openxmlformats.org/officeDocument/2006/relationships/image" Target="../media/image33.svg"/><Relationship Id="rId5" Type="http://schemas.openxmlformats.org/officeDocument/2006/relationships/image" Target="../media/image101.svg"/><Relationship Id="rId15" Type="http://schemas.openxmlformats.org/officeDocument/2006/relationships/image" Target="../media/image43.svg"/><Relationship Id="rId10" Type="http://schemas.openxmlformats.org/officeDocument/2006/relationships/image" Target="../media/image32.png"/><Relationship Id="rId4" Type="http://schemas.openxmlformats.org/officeDocument/2006/relationships/image" Target="../media/image100.png"/><Relationship Id="rId9" Type="http://schemas.openxmlformats.org/officeDocument/2006/relationships/image" Target="../media/image37.svg"/><Relationship Id="rId14" Type="http://schemas.openxmlformats.org/officeDocument/2006/relationships/image" Target="../media/image42.png"/></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39.svg"/><Relationship Id="rId18" Type="http://schemas.openxmlformats.org/officeDocument/2006/relationships/image" Target="../media/image42.png"/><Relationship Id="rId3" Type="http://schemas.openxmlformats.org/officeDocument/2006/relationships/image" Target="../media/image125.svg"/><Relationship Id="rId7" Type="http://schemas.openxmlformats.org/officeDocument/2006/relationships/image" Target="../media/image101.svg"/><Relationship Id="rId12" Type="http://schemas.openxmlformats.org/officeDocument/2006/relationships/image" Target="../media/image38.png"/><Relationship Id="rId17" Type="http://schemas.openxmlformats.org/officeDocument/2006/relationships/image" Target="../media/image33.svg"/><Relationship Id="rId2" Type="http://schemas.openxmlformats.org/officeDocument/2006/relationships/image" Target="../media/image124.png"/><Relationship Id="rId16" Type="http://schemas.openxmlformats.org/officeDocument/2006/relationships/image" Target="../media/image32.png"/><Relationship Id="rId1" Type="http://schemas.openxmlformats.org/officeDocument/2006/relationships/slideMaster" Target="../slideMasters/slideMaster17.xml"/><Relationship Id="rId6" Type="http://schemas.openxmlformats.org/officeDocument/2006/relationships/image" Target="../media/image100.png"/><Relationship Id="rId11" Type="http://schemas.openxmlformats.org/officeDocument/2006/relationships/image" Target="../media/image37.svg"/><Relationship Id="rId5" Type="http://schemas.openxmlformats.org/officeDocument/2006/relationships/image" Target="../media/image127.svg"/><Relationship Id="rId15" Type="http://schemas.openxmlformats.org/officeDocument/2006/relationships/image" Target="../media/image133.svg"/><Relationship Id="rId10" Type="http://schemas.openxmlformats.org/officeDocument/2006/relationships/image" Target="../media/image36.png"/><Relationship Id="rId19" Type="http://schemas.openxmlformats.org/officeDocument/2006/relationships/image" Target="../media/image43.sv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2.png"/></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1.svg"/><Relationship Id="rId3" Type="http://schemas.openxmlformats.org/officeDocument/2006/relationships/image" Target="../media/image101.svg"/><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image" Target="../media/image100.png"/><Relationship Id="rId1" Type="http://schemas.openxmlformats.org/officeDocument/2006/relationships/slideMaster" Target="../slideMasters/slideMaster17.xml"/><Relationship Id="rId6" Type="http://schemas.openxmlformats.org/officeDocument/2006/relationships/image" Target="../media/image36.png"/><Relationship Id="rId11" Type="http://schemas.openxmlformats.org/officeDocument/2006/relationships/image" Target="../media/image133.svg"/><Relationship Id="rId5" Type="http://schemas.openxmlformats.org/officeDocument/2006/relationships/image" Target="../media/image131.svg"/><Relationship Id="rId10" Type="http://schemas.openxmlformats.org/officeDocument/2006/relationships/image" Target="../media/image132.png"/><Relationship Id="rId4" Type="http://schemas.openxmlformats.org/officeDocument/2006/relationships/image" Target="../media/image130.png"/><Relationship Id="rId9" Type="http://schemas.openxmlformats.org/officeDocument/2006/relationships/image" Target="../media/image33.sv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388E-27F5-2804-D250-24007D615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32F15-C662-F880-F790-E9AC903DF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B1E1A-BF23-24D8-A752-1B57B4D3D745}"/>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5" name="Footer Placeholder 4">
            <a:extLst>
              <a:ext uri="{FF2B5EF4-FFF2-40B4-BE49-F238E27FC236}">
                <a16:creationId xmlns:a16="http://schemas.microsoft.com/office/drawing/2014/main" id="{511783B7-FABE-DE46-33A1-5AFD409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A1E-E6BE-3809-F138-0BF07A596A52}"/>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843652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D2D6C-DE65-EBBD-906E-DF0318A219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A072F-1451-BDF8-E114-3ABDB4FCBA6C}"/>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75B84-3770-2039-4890-E81AE1210487}"/>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5" name="Footer Placeholder 4">
            <a:extLst>
              <a:ext uri="{FF2B5EF4-FFF2-40B4-BE49-F238E27FC236}">
                <a16:creationId xmlns:a16="http://schemas.microsoft.com/office/drawing/2014/main" id="{D5754A12-5C97-91BB-BE7C-37990DE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837F-082F-4168-E6D3-9A769FC1E98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94346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11/1/2022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54685" y="689038"/>
            <a:ext cx="9830363" cy="4202176"/>
          </a:xfrm>
        </p:spPr>
        <p:txBody>
          <a:bodyPr anchor="b">
            <a:normAutofit/>
          </a:bodyPr>
          <a:lstStyle>
            <a:lvl1pPr algn="ctr">
              <a:defRPr sz="7964" spc="-142" baseline="0"/>
            </a:lvl1pPr>
          </a:lstStyle>
          <a:p>
            <a:r>
              <a:rPr lang="en-US"/>
              <a:t>Click to edit Master title style</a:t>
            </a:r>
            <a:endParaRPr lang="en-US" dirty="0"/>
          </a:p>
        </p:txBody>
      </p:sp>
      <p:sp>
        <p:nvSpPr>
          <p:cNvPr id="3" name="Subtitle 2"/>
          <p:cNvSpPr>
            <a:spLocks noGrp="1"/>
          </p:cNvSpPr>
          <p:nvPr>
            <p:ph type="subTitle" idx="1"/>
          </p:nvPr>
        </p:nvSpPr>
        <p:spPr>
          <a:xfrm>
            <a:off x="3754685" y="5403212"/>
            <a:ext cx="9830363" cy="2801552"/>
          </a:xfrm>
        </p:spPr>
        <p:txBody>
          <a:bodyPr>
            <a:normAutofit/>
          </a:bodyPr>
          <a:lstStyle>
            <a:lvl1pPr marL="0" indent="0" algn="ctr">
              <a:buNone/>
              <a:defRPr sz="3982"/>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2395C5C9-164C-46B3-A87E-7660D39D3106}" type="datetime2">
              <a:rPr lang="en-US" smtClean="0"/>
              <a:t>Tuesday, November 1, 2022</a:t>
            </a:fld>
            <a:endParaRPr lang="en-US" dirty="0"/>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986168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24001" y="3614721"/>
            <a:ext cx="15258062" cy="4590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4DDCFF8A-AAF8-4A12-8A91-9CA0EAF6CBB9}" type="datetime2">
              <a:rPr lang="en-US" smtClean="0"/>
              <a:t>Tuesday, November 1, 2022</a:t>
            </a:fld>
            <a:endParaRPr lang="en-US" dirty="0"/>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85451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15258064" cy="4095607"/>
          </a:xfrm>
        </p:spPr>
        <p:txBody>
          <a:bodyPr anchor="b">
            <a:normAutofit/>
          </a:bodyPr>
          <a:lstStyle>
            <a:lvl1pPr>
              <a:defRPr sz="7964"/>
            </a:lvl1pPr>
          </a:lstStyle>
          <a:p>
            <a:r>
              <a:rPr lang="en-US"/>
              <a:t>Click to edit Master title style</a:t>
            </a:r>
            <a:endParaRPr lang="en-US" dirty="0"/>
          </a:p>
        </p:txBody>
      </p:sp>
      <p:sp>
        <p:nvSpPr>
          <p:cNvPr id="3" name="Text Placeholder 2"/>
          <p:cNvSpPr>
            <a:spLocks noGrp="1"/>
          </p:cNvSpPr>
          <p:nvPr>
            <p:ph type="body" idx="1"/>
          </p:nvPr>
        </p:nvSpPr>
        <p:spPr>
          <a:xfrm>
            <a:off x="1023872" y="5488247"/>
            <a:ext cx="15258064" cy="2729353"/>
          </a:xfrm>
        </p:spPr>
        <p:txBody>
          <a:bodyPr>
            <a:normAutofit/>
          </a:bodyPr>
          <a:lstStyle>
            <a:lvl1pPr marL="0" indent="0">
              <a:buNone/>
              <a:defRPr sz="3982">
                <a:solidFill>
                  <a:schemeClr val="tx1">
                    <a:tint val="75000"/>
                    <a:alpha val="60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ABCC25C3-021A-4B0B-8F70-0C181FE1CF45}" type="datetime2">
              <a:rPr lang="en-US" smtClean="0"/>
              <a:t>Tuesday, November 1,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501171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400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185281" y="3614720"/>
            <a:ext cx="7116517" cy="4600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0C23D88D-8CEC-4ED9-A53B-5596187D9A16}" type="datetime2">
              <a:rPr lang="en-US" smtClean="0"/>
              <a:t>Tuesday, November 1,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905654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1"/>
            <a:ext cx="15258062" cy="957163"/>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1024000" y="2617881"/>
            <a:ext cx="7133352" cy="804688"/>
          </a:xfrm>
        </p:spPr>
        <p:txBody>
          <a:bodyPr wrap="square"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024001" y="3614721"/>
            <a:ext cx="7116517"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85280" y="2617881"/>
            <a:ext cx="7133352" cy="804688"/>
          </a:xfrm>
        </p:spPr>
        <p:txBody>
          <a:bodyPr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918528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40835" y="8729600"/>
            <a:ext cx="4402668" cy="1024000"/>
          </a:xfrm>
          <a:prstGeom prst="rect">
            <a:avLst/>
          </a:prstGeom>
        </p:spPr>
        <p:txBody>
          <a:bodyPr/>
          <a:lstStyle/>
          <a:p>
            <a:fld id="{D2CCD382-DFDA-4722-A27A-59C21AD112F2}" type="datetime2">
              <a:rPr lang="en-US" smtClean="0"/>
              <a:t>Tuesday, November 1, 2022</a:t>
            </a:fld>
            <a:endParaRPr lang="en-US"/>
          </a:p>
        </p:txBody>
      </p:sp>
      <p:sp>
        <p:nvSpPr>
          <p:cNvPr id="8" name="Footer Placeholder 7"/>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374546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40835" y="8729600"/>
            <a:ext cx="4402668" cy="1024000"/>
          </a:xfrm>
          <a:prstGeom prst="rect">
            <a:avLst/>
          </a:prstGeom>
        </p:spPr>
        <p:txBody>
          <a:bodyPr/>
          <a:lstStyle/>
          <a:p>
            <a:fld id="{22F2A30D-1C09-413F-AAB1-38F366000715}" type="datetime2">
              <a:rPr lang="en-US" smtClean="0"/>
              <a:t>Tuesday, November 1, 2022</a:t>
            </a:fld>
            <a:endParaRPr lang="en-US"/>
          </a:p>
        </p:txBody>
      </p:sp>
      <p:sp>
        <p:nvSpPr>
          <p:cNvPr id="4" name="Footer Placeholder 3"/>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7609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61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0835" y="8729600"/>
            <a:ext cx="4402668" cy="1024000"/>
          </a:xfrm>
          <a:prstGeom prst="rect">
            <a:avLst/>
          </a:prstGeom>
        </p:spPr>
        <p:txBody>
          <a:bodyPr/>
          <a:lstStyle/>
          <a:p>
            <a:fld id="{6DB82B9C-D65E-4F64-95C3-B10F3B00F0D9}" type="datetime2">
              <a:rPr lang="en-US" smtClean="0"/>
              <a:t>Tuesday, November 1, 2022</a:t>
            </a:fld>
            <a:endParaRPr lang="en-US"/>
          </a:p>
        </p:txBody>
      </p:sp>
      <p:sp>
        <p:nvSpPr>
          <p:cNvPr id="3" name="Footer Placeholder 2"/>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588609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0"/>
            <a:ext cx="4419503" cy="2101089"/>
          </a:xfrm>
        </p:spPr>
        <p:txBody>
          <a:bodyPr anchor="t" anchorCtr="0">
            <a:normAutofit/>
          </a:bodyPr>
          <a:lstStyle>
            <a:lvl1pPr>
              <a:lnSpc>
                <a:spcPct val="100000"/>
              </a:lnSpc>
              <a:defRPr sz="3982"/>
            </a:lvl1pPr>
          </a:lstStyle>
          <a:p>
            <a:r>
              <a:rPr lang="en-US"/>
              <a:t>Click to edit Master title style</a:t>
            </a:r>
            <a:endParaRPr lang="en-US" dirty="0"/>
          </a:p>
        </p:txBody>
      </p:sp>
      <p:sp>
        <p:nvSpPr>
          <p:cNvPr id="3" name="Content Placeholder 2"/>
          <p:cNvSpPr>
            <a:spLocks noGrp="1"/>
          </p:cNvSpPr>
          <p:nvPr>
            <p:ph idx="1"/>
          </p:nvPr>
        </p:nvSpPr>
        <p:spPr>
          <a:xfrm>
            <a:off x="6468534" y="831520"/>
            <a:ext cx="9830363" cy="7373245"/>
          </a:xfrm>
        </p:spPr>
        <p:txBody>
          <a:bodyPr/>
          <a:lstStyle>
            <a:lvl1pPr marL="0" indent="0">
              <a:lnSpc>
                <a:spcPct val="100000"/>
              </a:lnSpc>
              <a:buNone/>
              <a:defRPr sz="6827"/>
            </a:lvl1pPr>
            <a:lvl2pPr marL="1300460" indent="-650230">
              <a:buFont typeface="Arial" panose="020B0604020202020204" pitchFamily="34" charset="0"/>
              <a:buChar char="•"/>
              <a:defRPr sz="2844"/>
            </a:lvl2pPr>
            <a:lvl3pPr marL="1788132" indent="-487672">
              <a:buFont typeface="Arial" panose="020B0604020202020204" pitchFamily="34" charset="0"/>
              <a:buChar char="•"/>
              <a:defRPr sz="2844"/>
            </a:lvl3pPr>
            <a:lvl4pPr marL="2438362" indent="-487672">
              <a:buFont typeface="Arial" panose="020B0604020202020204" pitchFamily="34" charset="0"/>
              <a:buChar char="•"/>
              <a:defRPr sz="2844"/>
            </a:lvl4pPr>
            <a:lvl5pPr marL="3088592" indent="-487672">
              <a:buFont typeface="Arial" panose="020B0604020202020204" pitchFamily="34" charset="0"/>
              <a:buChar cha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001" y="3614721"/>
            <a:ext cx="4419503" cy="459639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B7F5FDCC-6AAC-4A08-B9E0-3793AB5E64C3}" type="datetime2">
              <a:rPr lang="en-US" smtClean="0"/>
              <a:t>Tuesday, November 1,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383401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4402668" cy="2099200"/>
          </a:xfrm>
        </p:spPr>
        <p:txBody>
          <a:bodyPr anchor="t" anchorCtr="0">
            <a:normAutofit/>
          </a:bodyPr>
          <a:lstStyle>
            <a:lvl1pPr>
              <a:defRPr sz="3982"/>
            </a:lvl1pPr>
          </a:lstStyle>
          <a:p>
            <a:r>
              <a:rPr lang="en-US"/>
              <a:t>Click to edit Master title style</a:t>
            </a:r>
            <a:endParaRPr lang="en-US" dirty="0"/>
          </a:p>
        </p:txBody>
      </p:sp>
      <p:sp>
        <p:nvSpPr>
          <p:cNvPr id="3" name="Picture Placeholder 2"/>
          <p:cNvSpPr>
            <a:spLocks noGrp="1" noChangeAspect="1"/>
          </p:cNvSpPr>
          <p:nvPr>
            <p:ph type="pic" idx="1"/>
          </p:nvPr>
        </p:nvSpPr>
        <p:spPr>
          <a:xfrm>
            <a:off x="6468534" y="1036322"/>
            <a:ext cx="9847199" cy="7168444"/>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024001" y="3614720"/>
            <a:ext cx="4402667" cy="459776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349FE94D-439C-40F1-900E-BC07940E3988}" type="datetime2">
              <a:rPr lang="en-US" smtClean="0"/>
              <a:t>Tuesday, November 1,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787778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4001" y="3750170"/>
            <a:ext cx="15258062" cy="44545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5B75179A-1E2B-41AB-B400-4F1B4022FAEE}" type="datetime2">
              <a:rPr lang="en-US" smtClean="0"/>
              <a:t>Tuesday, November 1,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601230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422024" y="1024001"/>
            <a:ext cx="2101089" cy="7180764"/>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40836" y="1024001"/>
            <a:ext cx="12699895" cy="71807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05681D0F-6595-4F14-8EF3-954CD87C797B}" type="datetime2">
              <a:rPr lang="en-US" smtClean="0"/>
              <a:t>Tuesday, November 1,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962704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1" y="0"/>
            <a:ext cx="13004799" cy="975872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76000" y="768000"/>
            <a:ext cx="11829625" cy="5401600"/>
          </a:xfrm>
        </p:spPr>
        <p:txBody>
          <a:bodyPr anchor="b"/>
          <a:lstStyle>
            <a:lvl1pPr algn="l">
              <a:defRPr sz="938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76000" y="6412089"/>
            <a:ext cx="7835053" cy="2560319"/>
          </a:xfrm>
        </p:spPr>
        <p:txBody>
          <a:bodyPr/>
          <a:lstStyle>
            <a:lvl1pPr marL="0" indent="0" algn="l">
              <a:buNone/>
              <a:defRPr sz="1707"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708565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1" y="-1"/>
            <a:ext cx="13004799" cy="975872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88009">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835409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3004800" cy="97536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76000" y="768001"/>
            <a:ext cx="7835053" cy="8204409"/>
          </a:xfrm>
        </p:spPr>
        <p:txBody>
          <a:bodyPr anchor="t"/>
          <a:lstStyle>
            <a:lvl1pPr>
              <a:defRPr sz="938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613986" y="768001"/>
            <a:ext cx="3803225" cy="8204409"/>
          </a:xfrm>
        </p:spPr>
        <p:txBody>
          <a:bodyPr anchor="t"/>
          <a:lstStyle>
            <a:lvl1pPr marL="0" indent="0">
              <a:buNone/>
              <a:defRPr sz="1920" cap="all" spc="32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11/1/2022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153551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3004800" cy="9753604"/>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76000" y="767999"/>
            <a:ext cx="11829627" cy="17203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76000" y="2744320"/>
            <a:ext cx="5799665" cy="623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617547" y="2744320"/>
            <a:ext cx="5799665" cy="623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456530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1" y="-2"/>
            <a:ext cx="13004799" cy="97536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76000" y="767999"/>
            <a:ext cx="11829625" cy="1721452"/>
          </a:xfrm>
        </p:spPr>
        <p:txBody>
          <a:bodyPr>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76000" y="2744581"/>
            <a:ext cx="5811255" cy="1126629"/>
          </a:xfrm>
        </p:spPr>
        <p:txBody>
          <a:bodyPr anchor="b"/>
          <a:lstStyle>
            <a:lvl1pPr marL="0" indent="0">
              <a:buNone/>
              <a:defRPr sz="1707" b="0"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76000" y="4178268"/>
            <a:ext cx="5799665" cy="480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617546" y="2744579"/>
            <a:ext cx="5799666" cy="1126400"/>
          </a:xfrm>
        </p:spPr>
        <p:txBody>
          <a:bodyPr anchor="b"/>
          <a:lstStyle>
            <a:lvl1pPr marL="0" indent="0">
              <a:buNone/>
              <a:defRPr sz="1707" b="0" i="0"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617547" y="4178268"/>
            <a:ext cx="5799665" cy="480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82859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39680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484800" y="0"/>
            <a:ext cx="11520000" cy="97536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3048000" y="3048000"/>
            <a:ext cx="9753600" cy="36576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975773" y="381563"/>
            <a:ext cx="7029027" cy="9372036"/>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87588" y="781192"/>
            <a:ext cx="11829627" cy="8191218"/>
          </a:xfrm>
        </p:spPr>
        <p:txBody>
          <a:bodyPr/>
          <a:lstStyle>
            <a:lvl1pPr>
              <a:defRPr sz="9387"/>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339835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1" y="0"/>
            <a:ext cx="13004799" cy="975872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123873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1" y="1"/>
            <a:ext cx="13004799" cy="97536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75999" y="768000"/>
            <a:ext cx="4812187" cy="3942079"/>
          </a:xfrm>
        </p:spPr>
        <p:txBody>
          <a:bodyPr anchor="t"/>
          <a:lstStyle>
            <a:lvl1pPr>
              <a:defRPr sz="6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581227" y="768000"/>
            <a:ext cx="6835985" cy="8191218"/>
          </a:xfrm>
        </p:spPr>
        <p:txBody>
          <a:bodyPr/>
          <a:lstStyle>
            <a:lvl1pPr>
              <a:defRPr sz="3413"/>
            </a:lvl1pPr>
            <a:lvl2pPr>
              <a:defRPr sz="2560"/>
            </a:lvl2pPr>
            <a:lvl3pPr>
              <a:defRPr sz="1920"/>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76000" y="5030330"/>
            <a:ext cx="4812188" cy="3942080"/>
          </a:xfrm>
        </p:spPr>
        <p:txBody>
          <a:bodyPr/>
          <a:lstStyle>
            <a:lvl1pPr marL="0" indent="0">
              <a:buNone/>
              <a:defRPr sz="1707" cap="all" spc="320" baseline="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026931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484800" y="0"/>
            <a:ext cx="11520000" cy="97536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3048000" y="3048000"/>
            <a:ext cx="9753600" cy="36576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975773" y="381563"/>
            <a:ext cx="7029027" cy="9372036"/>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75999" y="768000"/>
            <a:ext cx="4812187" cy="3942079"/>
          </a:xfrm>
        </p:spPr>
        <p:txBody>
          <a:bodyPr anchor="t"/>
          <a:lstStyle>
            <a:lvl1pPr>
              <a:defRPr sz="6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581227" y="781191"/>
            <a:ext cx="6835985" cy="819121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75999" y="5030329"/>
            <a:ext cx="4812187" cy="3942079"/>
          </a:xfrm>
        </p:spPr>
        <p:txBody>
          <a:bodyPr/>
          <a:lstStyle>
            <a:lvl1pPr marL="0" indent="0">
              <a:buNone/>
              <a:defRPr sz="1707" cap="all" spc="320" baseline="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102581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6316617" y="4090937"/>
            <a:ext cx="6688182" cy="5662662"/>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985828" cy="6657219"/>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992847" y="4404329"/>
            <a:ext cx="4011952" cy="5349269"/>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76000" y="768000"/>
            <a:ext cx="11829625" cy="25603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76000" y="3596640"/>
            <a:ext cx="11829628" cy="5375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599697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3004800" cy="9753604"/>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613054" y="767999"/>
            <a:ext cx="2804160" cy="820441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87588" y="767999"/>
            <a:ext cx="8795173" cy="82044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11/1/2022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03395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E721D8-F2E8-4CA0-B0BB-2E7F3B7ABD33}"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13832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21D8-F2E8-4CA0-B0BB-2E7F3B7ABD33}"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1657389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_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00EE6D4-062B-45BF-91D2-1639950DEE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07744" y="3473966"/>
            <a:ext cx="9047207" cy="4561920"/>
          </a:xfrm>
          <a:prstGeom prst="rect">
            <a:avLst/>
          </a:prstGeom>
        </p:spPr>
      </p:pic>
      <p:sp>
        <p:nvSpPr>
          <p:cNvPr id="6" name="Slide Number Placeholder 5">
            <a:extLst>
              <a:ext uri="{FF2B5EF4-FFF2-40B4-BE49-F238E27FC236}">
                <a16:creationId xmlns:a16="http://schemas.microsoft.com/office/drawing/2014/main" id="{C2640FD5-5A15-4797-A37A-8856F8DF1467}"/>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11" name="Graphic 10">
            <a:extLst>
              <a:ext uri="{FF2B5EF4-FFF2-40B4-BE49-F238E27FC236}">
                <a16:creationId xmlns:a16="http://schemas.microsoft.com/office/drawing/2014/main" id="{A8A1D1A5-334E-4BFD-8780-71EA19C52A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64135" y="3054771"/>
            <a:ext cx="9076532" cy="4858880"/>
          </a:xfrm>
          <a:prstGeom prst="rect">
            <a:avLst/>
          </a:prstGeom>
        </p:spPr>
      </p:pic>
      <p:pic>
        <p:nvPicPr>
          <p:cNvPr id="12" name="Graphic 11">
            <a:extLst>
              <a:ext uri="{FF2B5EF4-FFF2-40B4-BE49-F238E27FC236}">
                <a16:creationId xmlns:a16="http://schemas.microsoft.com/office/drawing/2014/main" id="{EF29ACDC-798F-48E9-AC55-00A3F69EC0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872224" y="1840848"/>
            <a:ext cx="4092530" cy="2447360"/>
          </a:xfrm>
          <a:prstGeom prst="rect">
            <a:avLst/>
          </a:prstGeom>
        </p:spPr>
      </p:pic>
      <p:pic>
        <p:nvPicPr>
          <p:cNvPr id="10" name="Graphic 9">
            <a:extLst>
              <a:ext uri="{FF2B5EF4-FFF2-40B4-BE49-F238E27FC236}">
                <a16:creationId xmlns:a16="http://schemas.microsoft.com/office/drawing/2014/main" id="{AC2A3055-3B07-4119-9A8D-83DC7915D7B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820160" y="1605522"/>
            <a:ext cx="4095374" cy="2585600"/>
          </a:xfrm>
          <a:prstGeom prst="rect">
            <a:avLst/>
          </a:prstGeom>
          <a:effectLst/>
        </p:spPr>
      </p:pic>
      <p:sp>
        <p:nvSpPr>
          <p:cNvPr id="2" name="Title 1">
            <a:extLst>
              <a:ext uri="{FF2B5EF4-FFF2-40B4-BE49-F238E27FC236}">
                <a16:creationId xmlns:a16="http://schemas.microsoft.com/office/drawing/2014/main" id="{396B6967-5676-4561-92BD-43E75B2BD7B1}"/>
              </a:ext>
            </a:extLst>
          </p:cNvPr>
          <p:cNvSpPr>
            <a:spLocks noGrp="1"/>
          </p:cNvSpPr>
          <p:nvPr>
            <p:ph type="ctrTitle" hasCustomPrompt="1"/>
          </p:nvPr>
        </p:nvSpPr>
        <p:spPr>
          <a:xfrm rot="671508">
            <a:off x="4166026" y="2036367"/>
            <a:ext cx="3463666" cy="1609518"/>
          </a:xfrm>
        </p:spPr>
        <p:txBody>
          <a:bodyPr anchor="b"/>
          <a:lstStyle>
            <a:lvl1pPr algn="ctr">
              <a:defRPr sz="6400" b="1">
                <a:solidFill>
                  <a:schemeClr val="tx2"/>
                </a:solidFill>
                <a:latin typeface="+mn-lt"/>
              </a:defRPr>
            </a:lvl1pPr>
          </a:lstStyle>
          <a:p>
            <a:r>
              <a:rPr lang="en-US" dirty="0"/>
              <a:t>PARTY</a:t>
            </a:r>
          </a:p>
        </p:txBody>
      </p:sp>
      <p:sp>
        <p:nvSpPr>
          <p:cNvPr id="3" name="Subtitle 2">
            <a:extLst>
              <a:ext uri="{FF2B5EF4-FFF2-40B4-BE49-F238E27FC236}">
                <a16:creationId xmlns:a16="http://schemas.microsoft.com/office/drawing/2014/main" id="{3BBFB948-FD03-4E85-B361-9B72160F33C7}"/>
              </a:ext>
            </a:extLst>
          </p:cNvPr>
          <p:cNvSpPr>
            <a:spLocks noGrp="1"/>
          </p:cNvSpPr>
          <p:nvPr>
            <p:ph type="subTitle" idx="1" hasCustomPrompt="1"/>
          </p:nvPr>
        </p:nvSpPr>
        <p:spPr>
          <a:xfrm rot="20984468">
            <a:off x="2150694" y="4760683"/>
            <a:ext cx="8724603" cy="1642931"/>
          </a:xfrm>
        </p:spPr>
        <p:txBody>
          <a:bodyPr>
            <a:noAutofit/>
          </a:bodyPr>
          <a:lstStyle>
            <a:lvl1pPr marL="0" indent="0" algn="ctr">
              <a:buNone/>
              <a:defRPr sz="8107" b="1">
                <a:solidFill>
                  <a:schemeClr val="bg1"/>
                </a:solidFill>
                <a:latin typeface="+mj-lt"/>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PHOTO ALBUM</a:t>
            </a:r>
          </a:p>
        </p:txBody>
      </p:sp>
      <p:grpSp>
        <p:nvGrpSpPr>
          <p:cNvPr id="55" name="Group 54">
            <a:extLst>
              <a:ext uri="{FF2B5EF4-FFF2-40B4-BE49-F238E27FC236}">
                <a16:creationId xmlns:a16="http://schemas.microsoft.com/office/drawing/2014/main" id="{0630FE0A-9E57-43E6-AAC3-17AE376A70D3}"/>
              </a:ext>
            </a:extLst>
          </p:cNvPr>
          <p:cNvGrpSpPr/>
          <p:nvPr userDrawn="1"/>
        </p:nvGrpSpPr>
        <p:grpSpPr>
          <a:xfrm>
            <a:off x="2469354" y="1038204"/>
            <a:ext cx="1150064" cy="2252800"/>
            <a:chOff x="2315019" y="729987"/>
            <a:chExt cx="1078185" cy="1584000"/>
          </a:xfrm>
        </p:grpSpPr>
        <p:pic>
          <p:nvPicPr>
            <p:cNvPr id="15" name="Graphic 14">
              <a:extLst>
                <a:ext uri="{FF2B5EF4-FFF2-40B4-BE49-F238E27FC236}">
                  <a16:creationId xmlns:a16="http://schemas.microsoft.com/office/drawing/2014/main" id="{65B6ECF0-A60E-47F8-8164-FDB14869F0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315019" y="729987"/>
              <a:ext cx="1078185" cy="1584000"/>
            </a:xfrm>
            <a:prstGeom prst="rect">
              <a:avLst/>
            </a:prstGeom>
          </p:spPr>
        </p:pic>
        <p:pic>
          <p:nvPicPr>
            <p:cNvPr id="16" name="Graphic 15">
              <a:extLst>
                <a:ext uri="{FF2B5EF4-FFF2-40B4-BE49-F238E27FC236}">
                  <a16:creationId xmlns:a16="http://schemas.microsoft.com/office/drawing/2014/main" id="{33C078ED-80EE-45EA-93D5-61490CE4E7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008460" y="1089129"/>
              <a:ext cx="212400" cy="312353"/>
            </a:xfrm>
            <a:prstGeom prst="rect">
              <a:avLst/>
            </a:prstGeom>
          </p:spPr>
        </p:pic>
      </p:grpSp>
      <p:grpSp>
        <p:nvGrpSpPr>
          <p:cNvPr id="54" name="Group 53">
            <a:extLst>
              <a:ext uri="{FF2B5EF4-FFF2-40B4-BE49-F238E27FC236}">
                <a16:creationId xmlns:a16="http://schemas.microsoft.com/office/drawing/2014/main" id="{1176C67E-AEAC-488B-9C84-9A61FD123A57}"/>
              </a:ext>
            </a:extLst>
          </p:cNvPr>
          <p:cNvGrpSpPr/>
          <p:nvPr userDrawn="1"/>
        </p:nvGrpSpPr>
        <p:grpSpPr>
          <a:xfrm>
            <a:off x="1155787" y="1020821"/>
            <a:ext cx="1150064" cy="2252800"/>
            <a:chOff x="1083550" y="717765"/>
            <a:chExt cx="1078185" cy="1584000"/>
          </a:xfrm>
        </p:grpSpPr>
        <p:pic>
          <p:nvPicPr>
            <p:cNvPr id="17" name="Graphic 16">
              <a:extLst>
                <a:ext uri="{FF2B5EF4-FFF2-40B4-BE49-F238E27FC236}">
                  <a16:creationId xmlns:a16="http://schemas.microsoft.com/office/drawing/2014/main" id="{AF6566FA-5F2E-45EF-B0F9-5333B605C25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83550" y="717765"/>
              <a:ext cx="1078185" cy="1584000"/>
            </a:xfrm>
            <a:prstGeom prst="rect">
              <a:avLst/>
            </a:prstGeom>
          </p:spPr>
        </p:pic>
        <p:pic>
          <p:nvPicPr>
            <p:cNvPr id="19" name="Graphic 18">
              <a:extLst>
                <a:ext uri="{FF2B5EF4-FFF2-40B4-BE49-F238E27FC236}">
                  <a16:creationId xmlns:a16="http://schemas.microsoft.com/office/drawing/2014/main" id="{91D61E71-16E6-44C0-97E7-25D45321B01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658138" y="1003626"/>
              <a:ext cx="229091" cy="252000"/>
            </a:xfrm>
            <a:prstGeom prst="rect">
              <a:avLst/>
            </a:prstGeom>
          </p:spPr>
        </p:pic>
      </p:grpSp>
      <p:grpSp>
        <p:nvGrpSpPr>
          <p:cNvPr id="53" name="Group 52">
            <a:extLst>
              <a:ext uri="{FF2B5EF4-FFF2-40B4-BE49-F238E27FC236}">
                <a16:creationId xmlns:a16="http://schemas.microsoft.com/office/drawing/2014/main" id="{1209074A-D952-4628-80D5-FB4DE4180B34}"/>
              </a:ext>
            </a:extLst>
          </p:cNvPr>
          <p:cNvGrpSpPr/>
          <p:nvPr userDrawn="1"/>
        </p:nvGrpSpPr>
        <p:grpSpPr>
          <a:xfrm>
            <a:off x="446070" y="2826075"/>
            <a:ext cx="1288146" cy="2099200"/>
            <a:chOff x="418190" y="1987084"/>
            <a:chExt cx="1207637" cy="1476000"/>
          </a:xfrm>
        </p:grpSpPr>
        <p:pic>
          <p:nvPicPr>
            <p:cNvPr id="20" name="Graphic 19">
              <a:extLst>
                <a:ext uri="{FF2B5EF4-FFF2-40B4-BE49-F238E27FC236}">
                  <a16:creationId xmlns:a16="http://schemas.microsoft.com/office/drawing/2014/main" id="{8CA884CA-5511-4A19-97D8-B2DF2F9671C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18190" y="1987084"/>
              <a:ext cx="1207637" cy="1476000"/>
            </a:xfrm>
            <a:prstGeom prst="rect">
              <a:avLst/>
            </a:prstGeom>
          </p:spPr>
        </p:pic>
        <p:pic>
          <p:nvPicPr>
            <p:cNvPr id="21" name="Graphic 20">
              <a:extLst>
                <a:ext uri="{FF2B5EF4-FFF2-40B4-BE49-F238E27FC236}">
                  <a16:creationId xmlns:a16="http://schemas.microsoft.com/office/drawing/2014/main" id="{DF03008D-8EC1-430C-91FE-253A7289A66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17432" y="2141461"/>
              <a:ext cx="277200" cy="252000"/>
            </a:xfrm>
            <a:prstGeom prst="rect">
              <a:avLst/>
            </a:prstGeom>
          </p:spPr>
        </p:pic>
      </p:grpSp>
      <p:pic>
        <p:nvPicPr>
          <p:cNvPr id="23" name="Graphic 22">
            <a:extLst>
              <a:ext uri="{FF2B5EF4-FFF2-40B4-BE49-F238E27FC236}">
                <a16:creationId xmlns:a16="http://schemas.microsoft.com/office/drawing/2014/main" id="{B915FE57-19B3-4930-8F27-B0626B3FB27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194488" y="3633741"/>
            <a:ext cx="474764" cy="614400"/>
          </a:xfrm>
          <a:prstGeom prst="rect">
            <a:avLst/>
          </a:prstGeom>
        </p:spPr>
      </p:pic>
      <p:pic>
        <p:nvPicPr>
          <p:cNvPr id="24" name="Graphic 23">
            <a:extLst>
              <a:ext uri="{FF2B5EF4-FFF2-40B4-BE49-F238E27FC236}">
                <a16:creationId xmlns:a16="http://schemas.microsoft.com/office/drawing/2014/main" id="{3CB0D253-428E-437F-8D5E-1A0B5D1AC5F9}"/>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10372" y="5484211"/>
            <a:ext cx="1290829" cy="1177600"/>
          </a:xfrm>
          <a:prstGeom prst="rect">
            <a:avLst/>
          </a:prstGeom>
        </p:spPr>
      </p:pic>
      <p:pic>
        <p:nvPicPr>
          <p:cNvPr id="25" name="Graphic 24">
            <a:extLst>
              <a:ext uri="{FF2B5EF4-FFF2-40B4-BE49-F238E27FC236}">
                <a16:creationId xmlns:a16="http://schemas.microsoft.com/office/drawing/2014/main" id="{4F08BEA0-45B8-461D-9367-31C21A1F0F6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439764" y="8103834"/>
            <a:ext cx="474764" cy="614400"/>
          </a:xfrm>
          <a:prstGeom prst="rect">
            <a:avLst/>
          </a:prstGeom>
        </p:spPr>
      </p:pic>
      <p:pic>
        <p:nvPicPr>
          <p:cNvPr id="26" name="Graphic 25">
            <a:extLst>
              <a:ext uri="{FF2B5EF4-FFF2-40B4-BE49-F238E27FC236}">
                <a16:creationId xmlns:a16="http://schemas.microsoft.com/office/drawing/2014/main" id="{6F3B7AD4-7529-4E84-9B69-51191C9AD44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26634" y="7421486"/>
            <a:ext cx="474764" cy="614400"/>
          </a:xfrm>
          <a:prstGeom prst="rect">
            <a:avLst/>
          </a:prstGeom>
        </p:spPr>
      </p:pic>
      <p:pic>
        <p:nvPicPr>
          <p:cNvPr id="27" name="Graphic 26">
            <a:extLst>
              <a:ext uri="{FF2B5EF4-FFF2-40B4-BE49-F238E27FC236}">
                <a16:creationId xmlns:a16="http://schemas.microsoft.com/office/drawing/2014/main" id="{2250E242-1299-408F-9E1D-248459A58FD1}"/>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8459578" y="1241783"/>
            <a:ext cx="474764" cy="614400"/>
          </a:xfrm>
          <a:prstGeom prst="rect">
            <a:avLst/>
          </a:prstGeom>
        </p:spPr>
      </p:pic>
      <p:pic>
        <p:nvPicPr>
          <p:cNvPr id="28" name="Graphic 27">
            <a:extLst>
              <a:ext uri="{FF2B5EF4-FFF2-40B4-BE49-F238E27FC236}">
                <a16:creationId xmlns:a16="http://schemas.microsoft.com/office/drawing/2014/main" id="{243D8EEB-09B8-410C-8CA6-C90C3AA2E1D2}"/>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900307" y="991122"/>
            <a:ext cx="948707" cy="1228800"/>
          </a:xfrm>
          <a:prstGeom prst="rect">
            <a:avLst/>
          </a:prstGeom>
        </p:spPr>
      </p:pic>
      <p:pic>
        <p:nvPicPr>
          <p:cNvPr id="29" name="Graphic 28">
            <a:extLst>
              <a:ext uri="{FF2B5EF4-FFF2-40B4-BE49-F238E27FC236}">
                <a16:creationId xmlns:a16="http://schemas.microsoft.com/office/drawing/2014/main" id="{61884E9A-DDD1-4397-A88A-FC69CE683B7E}"/>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423274" y="3045633"/>
            <a:ext cx="474764" cy="614400"/>
          </a:xfrm>
          <a:prstGeom prst="rect">
            <a:avLst/>
          </a:prstGeom>
        </p:spPr>
      </p:pic>
      <p:pic>
        <p:nvPicPr>
          <p:cNvPr id="30" name="Graphic 29">
            <a:extLst>
              <a:ext uri="{FF2B5EF4-FFF2-40B4-BE49-F238E27FC236}">
                <a16:creationId xmlns:a16="http://schemas.microsoft.com/office/drawing/2014/main" id="{1274E827-E078-4F98-B655-92406AD6A108}"/>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1571733" y="4076355"/>
            <a:ext cx="960000" cy="2011425"/>
          </a:xfrm>
          <a:prstGeom prst="rect">
            <a:avLst/>
          </a:prstGeom>
        </p:spPr>
      </p:pic>
      <p:pic>
        <p:nvPicPr>
          <p:cNvPr id="31" name="Graphic 30">
            <a:extLst>
              <a:ext uri="{FF2B5EF4-FFF2-40B4-BE49-F238E27FC236}">
                <a16:creationId xmlns:a16="http://schemas.microsoft.com/office/drawing/2014/main" id="{3626D274-5D08-4DF6-858D-80E652E8D4E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747518" y="7690331"/>
            <a:ext cx="474764" cy="614400"/>
          </a:xfrm>
          <a:prstGeom prst="rect">
            <a:avLst/>
          </a:prstGeom>
        </p:spPr>
      </p:pic>
      <p:pic>
        <p:nvPicPr>
          <p:cNvPr id="32" name="Graphic 31">
            <a:extLst>
              <a:ext uri="{FF2B5EF4-FFF2-40B4-BE49-F238E27FC236}">
                <a16:creationId xmlns:a16="http://schemas.microsoft.com/office/drawing/2014/main" id="{89393816-8F73-4915-B0A3-1D03F105D59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0272134" y="6750359"/>
            <a:ext cx="474764" cy="614400"/>
          </a:xfrm>
          <a:prstGeom prst="rect">
            <a:avLst/>
          </a:prstGeom>
        </p:spPr>
      </p:pic>
      <p:grpSp>
        <p:nvGrpSpPr>
          <p:cNvPr id="52" name="Group 51">
            <a:extLst>
              <a:ext uri="{FF2B5EF4-FFF2-40B4-BE49-F238E27FC236}">
                <a16:creationId xmlns:a16="http://schemas.microsoft.com/office/drawing/2014/main" id="{01BCD608-9C18-4CC2-A401-4A62C2510685}"/>
              </a:ext>
            </a:extLst>
          </p:cNvPr>
          <p:cNvGrpSpPr/>
          <p:nvPr userDrawn="1"/>
        </p:nvGrpSpPr>
        <p:grpSpPr>
          <a:xfrm>
            <a:off x="7409861" y="6918033"/>
            <a:ext cx="1524480" cy="2040835"/>
            <a:chOff x="6946745" y="4864242"/>
            <a:chExt cx="1429200" cy="1434962"/>
          </a:xfrm>
        </p:grpSpPr>
        <p:pic>
          <p:nvPicPr>
            <p:cNvPr id="33" name="Graphic 32">
              <a:extLst>
                <a:ext uri="{FF2B5EF4-FFF2-40B4-BE49-F238E27FC236}">
                  <a16:creationId xmlns:a16="http://schemas.microsoft.com/office/drawing/2014/main" id="{EA548496-3164-4ACE-89EA-3E40E6E97053}"/>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7186541" y="5255204"/>
              <a:ext cx="994287" cy="1044000"/>
            </a:xfrm>
            <a:prstGeom prst="rect">
              <a:avLst/>
            </a:prstGeom>
          </p:spPr>
        </p:pic>
        <p:pic>
          <p:nvPicPr>
            <p:cNvPr id="34" name="Graphic 33">
              <a:extLst>
                <a:ext uri="{FF2B5EF4-FFF2-40B4-BE49-F238E27FC236}">
                  <a16:creationId xmlns:a16="http://schemas.microsoft.com/office/drawing/2014/main" id="{B045409D-D678-40A4-9E2B-588D17A5468E}"/>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7213071" y="5587677"/>
              <a:ext cx="795600" cy="429371"/>
            </a:xfrm>
            <a:prstGeom prst="rect">
              <a:avLst/>
            </a:prstGeom>
          </p:spPr>
        </p:pic>
        <p:pic>
          <p:nvPicPr>
            <p:cNvPr id="35" name="Graphic 34">
              <a:extLst>
                <a:ext uri="{FF2B5EF4-FFF2-40B4-BE49-F238E27FC236}">
                  <a16:creationId xmlns:a16="http://schemas.microsoft.com/office/drawing/2014/main" id="{209E9178-06E4-4EE7-A4DF-5AEDB6C600CC}"/>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7271399" y="5387092"/>
              <a:ext cx="882000" cy="302400"/>
            </a:xfrm>
            <a:prstGeom prst="rect">
              <a:avLst/>
            </a:prstGeom>
          </p:spPr>
        </p:pic>
        <p:pic>
          <p:nvPicPr>
            <p:cNvPr id="36" name="Graphic 35">
              <a:extLst>
                <a:ext uri="{FF2B5EF4-FFF2-40B4-BE49-F238E27FC236}">
                  <a16:creationId xmlns:a16="http://schemas.microsoft.com/office/drawing/2014/main" id="{E852D872-EE0A-4E39-A202-133D9A7AAB55}"/>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6946745" y="4864242"/>
              <a:ext cx="1429200" cy="1049766"/>
            </a:xfrm>
            <a:prstGeom prst="rect">
              <a:avLst/>
            </a:prstGeom>
          </p:spPr>
        </p:pic>
      </p:grpSp>
      <p:grpSp>
        <p:nvGrpSpPr>
          <p:cNvPr id="51" name="Group 50">
            <a:extLst>
              <a:ext uri="{FF2B5EF4-FFF2-40B4-BE49-F238E27FC236}">
                <a16:creationId xmlns:a16="http://schemas.microsoft.com/office/drawing/2014/main" id="{62318C9C-F240-460D-BFC8-BC2E37FFD867}"/>
              </a:ext>
            </a:extLst>
          </p:cNvPr>
          <p:cNvGrpSpPr/>
          <p:nvPr userDrawn="1"/>
        </p:nvGrpSpPr>
        <p:grpSpPr>
          <a:xfrm>
            <a:off x="9044495" y="6909202"/>
            <a:ext cx="1348566" cy="2178075"/>
            <a:chOff x="8479213" y="4858032"/>
            <a:chExt cx="1264281" cy="1531459"/>
          </a:xfrm>
        </p:grpSpPr>
        <p:pic>
          <p:nvPicPr>
            <p:cNvPr id="37" name="Graphic 36">
              <a:extLst>
                <a:ext uri="{FF2B5EF4-FFF2-40B4-BE49-F238E27FC236}">
                  <a16:creationId xmlns:a16="http://schemas.microsoft.com/office/drawing/2014/main" id="{99724DCB-7371-4395-A27A-AAA802009ED1}"/>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8591494" y="5211891"/>
              <a:ext cx="1152000" cy="1177600"/>
            </a:xfrm>
            <a:prstGeom prst="rect">
              <a:avLst/>
            </a:prstGeom>
          </p:spPr>
        </p:pic>
        <p:pic>
          <p:nvPicPr>
            <p:cNvPr id="38" name="Graphic 37">
              <a:extLst>
                <a:ext uri="{FF2B5EF4-FFF2-40B4-BE49-F238E27FC236}">
                  <a16:creationId xmlns:a16="http://schemas.microsoft.com/office/drawing/2014/main" id="{922ED2DB-EA34-4295-9213-546629654A12}"/>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8639931" y="5270213"/>
              <a:ext cx="1098000" cy="1073045"/>
            </a:xfrm>
            <a:prstGeom prst="rect">
              <a:avLst/>
            </a:prstGeom>
          </p:spPr>
        </p:pic>
        <p:pic>
          <p:nvPicPr>
            <p:cNvPr id="39" name="Graphic 38">
              <a:extLst>
                <a:ext uri="{FF2B5EF4-FFF2-40B4-BE49-F238E27FC236}">
                  <a16:creationId xmlns:a16="http://schemas.microsoft.com/office/drawing/2014/main" id="{BCA35F9A-9892-4358-AA43-5F552D6128B2}"/>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8479213" y="4858032"/>
              <a:ext cx="1049013" cy="1432800"/>
            </a:xfrm>
            <a:prstGeom prst="rect">
              <a:avLst/>
            </a:prstGeom>
          </p:spPr>
        </p:pic>
      </p:grpSp>
      <p:grpSp>
        <p:nvGrpSpPr>
          <p:cNvPr id="50" name="Group 49">
            <a:extLst>
              <a:ext uri="{FF2B5EF4-FFF2-40B4-BE49-F238E27FC236}">
                <a16:creationId xmlns:a16="http://schemas.microsoft.com/office/drawing/2014/main" id="{45B527B1-4B5D-4511-B9D2-1A42771771EB}"/>
              </a:ext>
            </a:extLst>
          </p:cNvPr>
          <p:cNvGrpSpPr/>
          <p:nvPr userDrawn="1"/>
        </p:nvGrpSpPr>
        <p:grpSpPr>
          <a:xfrm>
            <a:off x="10646434" y="6432976"/>
            <a:ext cx="1436370" cy="2613352"/>
            <a:chOff x="9981031" y="4523186"/>
            <a:chExt cx="1346597" cy="1837513"/>
          </a:xfrm>
        </p:grpSpPr>
        <p:pic>
          <p:nvPicPr>
            <p:cNvPr id="48" name="Graphic 47">
              <a:extLst>
                <a:ext uri="{FF2B5EF4-FFF2-40B4-BE49-F238E27FC236}">
                  <a16:creationId xmlns:a16="http://schemas.microsoft.com/office/drawing/2014/main" id="{79729FBD-6C8E-46E7-825D-2A55CEAEFFC0}"/>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0575228" y="4523186"/>
              <a:ext cx="752400" cy="561112"/>
            </a:xfrm>
            <a:prstGeom prst="rect">
              <a:avLst/>
            </a:prstGeom>
          </p:spPr>
        </p:pic>
        <p:pic>
          <p:nvPicPr>
            <p:cNvPr id="41" name="Graphic 40">
              <a:extLst>
                <a:ext uri="{FF2B5EF4-FFF2-40B4-BE49-F238E27FC236}">
                  <a16:creationId xmlns:a16="http://schemas.microsoft.com/office/drawing/2014/main" id="{4480E879-F26E-4046-9ED5-59286D0E3A33}"/>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10058455" y="5251982"/>
              <a:ext cx="838588" cy="648000"/>
            </a:xfrm>
            <a:prstGeom prst="rect">
              <a:avLst/>
            </a:prstGeom>
          </p:spPr>
        </p:pic>
        <p:pic>
          <p:nvPicPr>
            <p:cNvPr id="43" name="Graphic 42">
              <a:extLst>
                <a:ext uri="{FF2B5EF4-FFF2-40B4-BE49-F238E27FC236}">
                  <a16:creationId xmlns:a16="http://schemas.microsoft.com/office/drawing/2014/main" id="{96527800-01C2-480D-8A19-4C63AAFD2FEA}"/>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9981031" y="4807652"/>
              <a:ext cx="1234800" cy="1553047"/>
            </a:xfrm>
            <a:prstGeom prst="rect">
              <a:avLst/>
            </a:prstGeom>
          </p:spPr>
        </p:pic>
        <p:pic>
          <p:nvPicPr>
            <p:cNvPr id="42" name="Graphic 41">
              <a:extLst>
                <a:ext uri="{FF2B5EF4-FFF2-40B4-BE49-F238E27FC236}">
                  <a16:creationId xmlns:a16="http://schemas.microsoft.com/office/drawing/2014/main" id="{30414D8A-EB37-42C5-8DAD-55AD7E91D4CC}"/>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10219737" y="4821558"/>
              <a:ext cx="941914" cy="1069200"/>
            </a:xfrm>
            <a:prstGeom prst="rect">
              <a:avLst/>
            </a:prstGeom>
          </p:spPr>
        </p:pic>
        <p:pic>
          <p:nvPicPr>
            <p:cNvPr id="44" name="Graphic 43">
              <a:extLst>
                <a:ext uri="{FF2B5EF4-FFF2-40B4-BE49-F238E27FC236}">
                  <a16:creationId xmlns:a16="http://schemas.microsoft.com/office/drawing/2014/main" id="{EF35E6FB-2927-4F68-B0DE-82A8C51B9BAB}"/>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10111823" y="5030615"/>
              <a:ext cx="907200" cy="1098862"/>
            </a:xfrm>
            <a:prstGeom prst="rect">
              <a:avLst/>
            </a:prstGeom>
          </p:spPr>
        </p:pic>
        <p:pic>
          <p:nvPicPr>
            <p:cNvPr id="45" name="Graphic 44">
              <a:extLst>
                <a:ext uri="{FF2B5EF4-FFF2-40B4-BE49-F238E27FC236}">
                  <a16:creationId xmlns:a16="http://schemas.microsoft.com/office/drawing/2014/main" id="{1974A4F7-0AA8-4F69-9286-869D85C81971}"/>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0136028" y="5036697"/>
              <a:ext cx="878400" cy="1311235"/>
            </a:xfrm>
            <a:prstGeom prst="rect">
              <a:avLst/>
            </a:prstGeom>
          </p:spPr>
        </p:pic>
        <p:pic>
          <p:nvPicPr>
            <p:cNvPr id="46" name="Graphic 45">
              <a:extLst>
                <a:ext uri="{FF2B5EF4-FFF2-40B4-BE49-F238E27FC236}">
                  <a16:creationId xmlns:a16="http://schemas.microsoft.com/office/drawing/2014/main" id="{7B61D53E-5D83-41A6-8730-C8BAAB7AAD0E}"/>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10213212" y="5022921"/>
              <a:ext cx="646870" cy="1090800"/>
            </a:xfrm>
            <a:prstGeom prst="rect">
              <a:avLst/>
            </a:prstGeom>
          </p:spPr>
        </p:pic>
        <p:pic>
          <p:nvPicPr>
            <p:cNvPr id="49" name="Graphic 48">
              <a:extLst>
                <a:ext uri="{FF2B5EF4-FFF2-40B4-BE49-F238E27FC236}">
                  <a16:creationId xmlns:a16="http://schemas.microsoft.com/office/drawing/2014/main" id="{E74E6098-7D29-483E-B538-CB2F24AFD6DF}"/>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10266419" y="5118774"/>
              <a:ext cx="748800" cy="568055"/>
            </a:xfrm>
            <a:prstGeom prst="rect">
              <a:avLst/>
            </a:prstGeom>
          </p:spPr>
        </p:pic>
      </p:grpSp>
    </p:spTree>
    <p:extLst>
      <p:ext uri="{BB962C8B-B14F-4D97-AF65-F5344CB8AC3E}">
        <p14:creationId xmlns:p14="http://schemas.microsoft.com/office/powerpoint/2010/main" val="12813138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Header_1">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73F6F07-D6A2-46BC-B55B-6187B27CBD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1951" y="6485744"/>
            <a:ext cx="5408681" cy="1694720"/>
          </a:xfrm>
          <a:prstGeom prst="rect">
            <a:avLst/>
          </a:prstGeom>
        </p:spPr>
      </p:pic>
      <p:pic>
        <p:nvPicPr>
          <p:cNvPr id="18" name="Graphic 17">
            <a:extLst>
              <a:ext uri="{FF2B5EF4-FFF2-40B4-BE49-F238E27FC236}">
                <a16:creationId xmlns:a16="http://schemas.microsoft.com/office/drawing/2014/main" id="{36315C4C-B0CA-4A95-BC93-B0289B9FC5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41653" y="3676350"/>
            <a:ext cx="8146272" cy="3719721"/>
          </a:xfrm>
          <a:prstGeom prst="rect">
            <a:avLst/>
          </a:prstGeom>
        </p:spPr>
      </p:pic>
      <p:pic>
        <p:nvPicPr>
          <p:cNvPr id="7" name="Graphic 6">
            <a:extLst>
              <a:ext uri="{FF2B5EF4-FFF2-40B4-BE49-F238E27FC236}">
                <a16:creationId xmlns:a16="http://schemas.microsoft.com/office/drawing/2014/main" id="{0FE16EA4-8E0D-424E-AA6E-1FF04A68E6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10372" y="5484211"/>
            <a:ext cx="1290829" cy="1177600"/>
          </a:xfrm>
          <a:prstGeom prst="rect">
            <a:avLst/>
          </a:prstGeom>
        </p:spPr>
      </p:pic>
      <p:pic>
        <p:nvPicPr>
          <p:cNvPr id="8" name="Graphic 7">
            <a:extLst>
              <a:ext uri="{FF2B5EF4-FFF2-40B4-BE49-F238E27FC236}">
                <a16:creationId xmlns:a16="http://schemas.microsoft.com/office/drawing/2014/main" id="{8547F5F9-51A6-491A-A304-80674495E79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39764" y="8103834"/>
            <a:ext cx="474764" cy="614400"/>
          </a:xfrm>
          <a:prstGeom prst="rect">
            <a:avLst/>
          </a:prstGeom>
        </p:spPr>
      </p:pic>
      <p:pic>
        <p:nvPicPr>
          <p:cNvPr id="9" name="Graphic 8">
            <a:extLst>
              <a:ext uri="{FF2B5EF4-FFF2-40B4-BE49-F238E27FC236}">
                <a16:creationId xmlns:a16="http://schemas.microsoft.com/office/drawing/2014/main" id="{952F2A27-DC1D-4D17-8E1D-CE49EF95B04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26634" y="7421486"/>
            <a:ext cx="474764" cy="614400"/>
          </a:xfrm>
          <a:prstGeom prst="rect">
            <a:avLst/>
          </a:prstGeom>
        </p:spPr>
      </p:pic>
      <p:pic>
        <p:nvPicPr>
          <p:cNvPr id="10" name="Graphic 9">
            <a:extLst>
              <a:ext uri="{FF2B5EF4-FFF2-40B4-BE49-F238E27FC236}">
                <a16:creationId xmlns:a16="http://schemas.microsoft.com/office/drawing/2014/main" id="{F0981AB3-94CF-4E03-A6F0-5D7549C38D4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423274" y="3045633"/>
            <a:ext cx="474764" cy="614400"/>
          </a:xfrm>
          <a:prstGeom prst="rect">
            <a:avLst/>
          </a:prstGeom>
        </p:spPr>
      </p:pic>
      <p:pic>
        <p:nvPicPr>
          <p:cNvPr id="11" name="Graphic 10">
            <a:extLst>
              <a:ext uri="{FF2B5EF4-FFF2-40B4-BE49-F238E27FC236}">
                <a16:creationId xmlns:a16="http://schemas.microsoft.com/office/drawing/2014/main" id="{AAF15BCC-B593-4F2D-BDEB-DB719435EA8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226490" y="4478499"/>
            <a:ext cx="960000" cy="2011425"/>
          </a:xfrm>
          <a:prstGeom prst="rect">
            <a:avLst/>
          </a:prstGeom>
        </p:spPr>
      </p:pic>
      <p:pic>
        <p:nvPicPr>
          <p:cNvPr id="12" name="Graphic 11">
            <a:extLst>
              <a:ext uri="{FF2B5EF4-FFF2-40B4-BE49-F238E27FC236}">
                <a16:creationId xmlns:a16="http://schemas.microsoft.com/office/drawing/2014/main" id="{2047CA3D-6912-423A-984E-CDD986BE8CA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7680" y="7796634"/>
            <a:ext cx="474764" cy="614400"/>
          </a:xfrm>
          <a:prstGeom prst="rect">
            <a:avLst/>
          </a:prstGeom>
        </p:spPr>
      </p:pic>
      <p:pic>
        <p:nvPicPr>
          <p:cNvPr id="13" name="Graphic 12">
            <a:extLst>
              <a:ext uri="{FF2B5EF4-FFF2-40B4-BE49-F238E27FC236}">
                <a16:creationId xmlns:a16="http://schemas.microsoft.com/office/drawing/2014/main" id="{36114AF4-FC6D-499C-86F9-5118422AE22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229679" y="1982044"/>
            <a:ext cx="948707" cy="1228800"/>
          </a:xfrm>
          <a:prstGeom prst="rect">
            <a:avLst/>
          </a:prstGeom>
        </p:spPr>
      </p:pic>
      <p:pic>
        <p:nvPicPr>
          <p:cNvPr id="14" name="Graphic 13">
            <a:extLst>
              <a:ext uri="{FF2B5EF4-FFF2-40B4-BE49-F238E27FC236}">
                <a16:creationId xmlns:a16="http://schemas.microsoft.com/office/drawing/2014/main" id="{D0E1B00E-73E6-4799-A668-D07C3241958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02381" y="2289244"/>
            <a:ext cx="474764" cy="614400"/>
          </a:xfrm>
          <a:prstGeom prst="rect">
            <a:avLst/>
          </a:prstGeom>
        </p:spPr>
      </p:pic>
      <p:pic>
        <p:nvPicPr>
          <p:cNvPr id="15" name="Graphic 14">
            <a:extLst>
              <a:ext uri="{FF2B5EF4-FFF2-40B4-BE49-F238E27FC236}">
                <a16:creationId xmlns:a16="http://schemas.microsoft.com/office/drawing/2014/main" id="{8F247BAB-590C-4C3A-AEBF-97070ABD2E2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119738" y="968586"/>
            <a:ext cx="474764" cy="614400"/>
          </a:xfrm>
          <a:prstGeom prst="rect">
            <a:avLst/>
          </a:prstGeom>
        </p:spPr>
      </p:pic>
      <p:pic>
        <p:nvPicPr>
          <p:cNvPr id="16" name="Graphic 15">
            <a:extLst>
              <a:ext uri="{FF2B5EF4-FFF2-40B4-BE49-F238E27FC236}">
                <a16:creationId xmlns:a16="http://schemas.microsoft.com/office/drawing/2014/main" id="{0C88ECDE-9CE8-41F0-96E8-B1F4DC4725B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641789" y="1447165"/>
            <a:ext cx="474764" cy="614400"/>
          </a:xfrm>
          <a:prstGeom prst="rect">
            <a:avLst/>
          </a:prstGeom>
        </p:spPr>
      </p:pic>
      <p:pic>
        <p:nvPicPr>
          <p:cNvPr id="17" name="Graphic 16">
            <a:extLst>
              <a:ext uri="{FF2B5EF4-FFF2-40B4-BE49-F238E27FC236}">
                <a16:creationId xmlns:a16="http://schemas.microsoft.com/office/drawing/2014/main" id="{1ADDC0DD-CACD-44DD-B4FF-999518E8A23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413390" y="3494984"/>
            <a:ext cx="8007089" cy="3446507"/>
          </a:xfrm>
          <a:prstGeom prst="rect">
            <a:avLst/>
          </a:prstGeom>
        </p:spPr>
      </p:pic>
      <p:pic>
        <p:nvPicPr>
          <p:cNvPr id="19" name="Graphic 18">
            <a:extLst>
              <a:ext uri="{FF2B5EF4-FFF2-40B4-BE49-F238E27FC236}">
                <a16:creationId xmlns:a16="http://schemas.microsoft.com/office/drawing/2014/main" id="{3A302399-55D4-4504-A69C-1645F422A73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229678" y="6425892"/>
            <a:ext cx="5529600" cy="1427577"/>
          </a:xfrm>
          <a:prstGeom prst="rect">
            <a:avLst/>
          </a:prstGeom>
        </p:spPr>
      </p:pic>
      <p:sp>
        <p:nvSpPr>
          <p:cNvPr id="2" name="Title 1">
            <a:extLst>
              <a:ext uri="{FF2B5EF4-FFF2-40B4-BE49-F238E27FC236}">
                <a16:creationId xmlns:a16="http://schemas.microsoft.com/office/drawing/2014/main" id="{D8951AA1-28DD-4027-ABEE-5A2FE340BFA8}"/>
              </a:ext>
            </a:extLst>
          </p:cNvPr>
          <p:cNvSpPr>
            <a:spLocks noGrp="1"/>
          </p:cNvSpPr>
          <p:nvPr>
            <p:ph type="title" hasCustomPrompt="1"/>
          </p:nvPr>
        </p:nvSpPr>
        <p:spPr>
          <a:xfrm rot="420000">
            <a:off x="2507282" y="4414909"/>
            <a:ext cx="7747325" cy="1885245"/>
          </a:xfrm>
        </p:spPr>
        <p:txBody>
          <a:bodyPr>
            <a:noAutofit/>
          </a:bodyPr>
          <a:lstStyle>
            <a:lvl1pPr algn="ctr">
              <a:defRPr sz="6720" b="1">
                <a:solidFill>
                  <a:schemeClr val="bg1"/>
                </a:solidFill>
                <a:latin typeface="+mj-lt"/>
              </a:defRPr>
            </a:lvl1pPr>
          </a:lstStyle>
          <a:p>
            <a:r>
              <a:rPr lang="en-US" dirty="0"/>
              <a:t>SECTION TITLE</a:t>
            </a:r>
          </a:p>
        </p:txBody>
      </p:sp>
      <p:sp>
        <p:nvSpPr>
          <p:cNvPr id="22" name="Text Placeholder 21">
            <a:extLst>
              <a:ext uri="{FF2B5EF4-FFF2-40B4-BE49-F238E27FC236}">
                <a16:creationId xmlns:a16="http://schemas.microsoft.com/office/drawing/2014/main" id="{0C7C1165-2743-4580-9DD3-45B9B6169726}"/>
              </a:ext>
            </a:extLst>
          </p:cNvPr>
          <p:cNvSpPr>
            <a:spLocks noGrp="1"/>
          </p:cNvSpPr>
          <p:nvPr>
            <p:ph type="body" sz="quarter" idx="13" hasCustomPrompt="1"/>
          </p:nvPr>
        </p:nvSpPr>
        <p:spPr>
          <a:xfrm rot="21480000">
            <a:off x="3228491" y="6717707"/>
            <a:ext cx="5554529" cy="995280"/>
          </a:xfrm>
        </p:spPr>
        <p:txBody>
          <a:bodyPr>
            <a:normAutofit/>
          </a:bodyPr>
          <a:lstStyle>
            <a:lvl1pPr marL="0" indent="0" algn="ctr">
              <a:buNone/>
              <a:defRPr sz="4267" b="1">
                <a:solidFill>
                  <a:schemeClr val="tx2"/>
                </a:solidFill>
                <a:latin typeface="+mn-lt"/>
              </a:defRPr>
            </a:lvl1pPr>
          </a:lstStyle>
          <a:p>
            <a:pPr lvl="0"/>
            <a:r>
              <a:rPr lang="en-US" dirty="0"/>
              <a:t>Section Subtitle</a:t>
            </a:r>
          </a:p>
        </p:txBody>
      </p:sp>
      <p:grpSp>
        <p:nvGrpSpPr>
          <p:cNvPr id="33" name="Group 32">
            <a:extLst>
              <a:ext uri="{FF2B5EF4-FFF2-40B4-BE49-F238E27FC236}">
                <a16:creationId xmlns:a16="http://schemas.microsoft.com/office/drawing/2014/main" id="{32FD94E8-C920-4677-8580-741F383C8C38}"/>
              </a:ext>
            </a:extLst>
          </p:cNvPr>
          <p:cNvGrpSpPr/>
          <p:nvPr userDrawn="1"/>
        </p:nvGrpSpPr>
        <p:grpSpPr>
          <a:xfrm>
            <a:off x="6945296" y="439467"/>
            <a:ext cx="2483133" cy="3498418"/>
            <a:chOff x="6511215" y="309000"/>
            <a:chExt cx="2327937" cy="2459825"/>
          </a:xfrm>
        </p:grpSpPr>
        <p:pic>
          <p:nvPicPr>
            <p:cNvPr id="32" name="Graphic 31">
              <a:extLst>
                <a:ext uri="{FF2B5EF4-FFF2-40B4-BE49-F238E27FC236}">
                  <a16:creationId xmlns:a16="http://schemas.microsoft.com/office/drawing/2014/main" id="{162D29D8-E690-4441-98E6-D8D0AA7101A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345703" y="925700"/>
              <a:ext cx="391961" cy="518400"/>
            </a:xfrm>
            <a:prstGeom prst="rect">
              <a:avLst/>
            </a:prstGeom>
          </p:spPr>
        </p:pic>
        <p:pic>
          <p:nvPicPr>
            <p:cNvPr id="31" name="Graphic 30">
              <a:extLst>
                <a:ext uri="{FF2B5EF4-FFF2-40B4-BE49-F238E27FC236}">
                  <a16:creationId xmlns:a16="http://schemas.microsoft.com/office/drawing/2014/main" id="{6C38A48F-E21C-4F3D-95C5-9C83DB6BBD4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407969" y="596454"/>
              <a:ext cx="280098" cy="522000"/>
            </a:xfrm>
            <a:prstGeom prst="rect">
              <a:avLst/>
            </a:prstGeom>
          </p:spPr>
        </p:pic>
        <p:pic>
          <p:nvPicPr>
            <p:cNvPr id="26" name="Graphic 25">
              <a:extLst>
                <a:ext uri="{FF2B5EF4-FFF2-40B4-BE49-F238E27FC236}">
                  <a16:creationId xmlns:a16="http://schemas.microsoft.com/office/drawing/2014/main" id="{22FA1550-0BE0-4115-B143-DB1A0AEA0D4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552785" y="309000"/>
              <a:ext cx="1281600" cy="1015129"/>
            </a:xfrm>
            <a:prstGeom prst="rect">
              <a:avLst/>
            </a:prstGeom>
          </p:spPr>
        </p:pic>
        <p:pic>
          <p:nvPicPr>
            <p:cNvPr id="24" name="Graphic 23">
              <a:extLst>
                <a:ext uri="{FF2B5EF4-FFF2-40B4-BE49-F238E27FC236}">
                  <a16:creationId xmlns:a16="http://schemas.microsoft.com/office/drawing/2014/main" id="{A4520371-20DC-4B33-8B14-F8CAB566DF32}"/>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761946" y="973621"/>
              <a:ext cx="1985446" cy="1479600"/>
            </a:xfrm>
            <a:prstGeom prst="rect">
              <a:avLst/>
            </a:prstGeom>
          </p:spPr>
        </p:pic>
        <p:pic>
          <p:nvPicPr>
            <p:cNvPr id="25" name="Graphic 24">
              <a:extLst>
                <a:ext uri="{FF2B5EF4-FFF2-40B4-BE49-F238E27FC236}">
                  <a16:creationId xmlns:a16="http://schemas.microsoft.com/office/drawing/2014/main" id="{BB66831F-EDCB-408D-B5A0-EDBAFF4E660F}"/>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511215" y="1746425"/>
              <a:ext cx="2083140" cy="1022400"/>
            </a:xfrm>
            <a:prstGeom prst="rect">
              <a:avLst/>
            </a:prstGeom>
          </p:spPr>
        </p:pic>
        <p:pic>
          <p:nvPicPr>
            <p:cNvPr id="27" name="Graphic 26">
              <a:extLst>
                <a:ext uri="{FF2B5EF4-FFF2-40B4-BE49-F238E27FC236}">
                  <a16:creationId xmlns:a16="http://schemas.microsoft.com/office/drawing/2014/main" id="{27C63E4A-4A53-48A0-ACC6-8A6AB1C9A866}"/>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573792" y="431392"/>
              <a:ext cx="1173600" cy="790904"/>
            </a:xfrm>
            <a:prstGeom prst="rect">
              <a:avLst/>
            </a:prstGeom>
          </p:spPr>
        </p:pic>
        <p:pic>
          <p:nvPicPr>
            <p:cNvPr id="28" name="Graphic 27">
              <a:extLst>
                <a:ext uri="{FF2B5EF4-FFF2-40B4-BE49-F238E27FC236}">
                  <a16:creationId xmlns:a16="http://schemas.microsoft.com/office/drawing/2014/main" id="{27067640-C337-4618-8B0C-9C73F5206D31}"/>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6864464" y="1110098"/>
              <a:ext cx="1873200" cy="802800"/>
            </a:xfrm>
            <a:prstGeom prst="rect">
              <a:avLst/>
            </a:prstGeom>
          </p:spPr>
        </p:pic>
        <p:pic>
          <p:nvPicPr>
            <p:cNvPr id="29" name="Graphic 28">
              <a:extLst>
                <a:ext uri="{FF2B5EF4-FFF2-40B4-BE49-F238E27FC236}">
                  <a16:creationId xmlns:a16="http://schemas.microsoft.com/office/drawing/2014/main" id="{892329EC-540A-441C-83E8-A57CFEF2D3A6}"/>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6901678" y="1364599"/>
              <a:ext cx="1538213" cy="813600"/>
            </a:xfrm>
            <a:prstGeom prst="rect">
              <a:avLst/>
            </a:prstGeom>
          </p:spPr>
        </p:pic>
        <p:pic>
          <p:nvPicPr>
            <p:cNvPr id="30" name="Graphic 29">
              <a:extLst>
                <a:ext uri="{FF2B5EF4-FFF2-40B4-BE49-F238E27FC236}">
                  <a16:creationId xmlns:a16="http://schemas.microsoft.com/office/drawing/2014/main" id="{1EE3E185-E703-4D3B-BA6A-B0D9ED55A57C}"/>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808508" y="959465"/>
              <a:ext cx="2030644" cy="748800"/>
            </a:xfrm>
            <a:prstGeom prst="rect">
              <a:avLst/>
            </a:prstGeom>
          </p:spPr>
        </p:pic>
      </p:grpSp>
      <p:pic>
        <p:nvPicPr>
          <p:cNvPr id="34" name="Graphic 33">
            <a:extLst>
              <a:ext uri="{FF2B5EF4-FFF2-40B4-BE49-F238E27FC236}">
                <a16:creationId xmlns:a16="http://schemas.microsoft.com/office/drawing/2014/main" id="{DCAE0A36-7F4C-488B-9E4B-B5EA25D6F2B1}"/>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12166400" y="8763759"/>
            <a:ext cx="376320" cy="465920"/>
          </a:xfrm>
          <a:prstGeom prst="rect">
            <a:avLst/>
          </a:prstGeom>
        </p:spPr>
      </p:pic>
      <p:sp>
        <p:nvSpPr>
          <p:cNvPr id="6" name="Slide Number Placeholder 5">
            <a:extLst>
              <a:ext uri="{FF2B5EF4-FFF2-40B4-BE49-F238E27FC236}">
                <a16:creationId xmlns:a16="http://schemas.microsoft.com/office/drawing/2014/main" id="{E6C91B13-1D38-4BF3-AB59-E11B77FE304C}"/>
              </a:ext>
            </a:extLst>
          </p:cNvPr>
          <p:cNvSpPr>
            <a:spLocks noGrp="1"/>
          </p:cNvSpPr>
          <p:nvPr>
            <p:ph type="sldNum" sz="quarter" idx="12"/>
          </p:nvPr>
        </p:nvSpPr>
        <p:spPr/>
        <p:txBody>
          <a:bodyPr/>
          <a:lstStyle/>
          <a:p>
            <a:fld id="{7C6CE3E5-0223-4853-9C86-64C7A4ED7BD8}" type="slidenum">
              <a:rPr lang="en-US" smtClean="0"/>
              <a:t>‹#›</a:t>
            </a:fld>
            <a:endParaRPr lang="en-US" dirty="0"/>
          </a:p>
        </p:txBody>
      </p:sp>
    </p:spTree>
    <p:extLst>
      <p:ext uri="{BB962C8B-B14F-4D97-AF65-F5344CB8AC3E}">
        <p14:creationId xmlns:p14="http://schemas.microsoft.com/office/powerpoint/2010/main" val="124347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05847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icture with Caption_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67ABF9D-C360-4811-B72E-1BCC8F6651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8265" y="2271041"/>
            <a:ext cx="5107200" cy="4136336"/>
          </a:xfrm>
          <a:prstGeom prst="rect">
            <a:avLst/>
          </a:prstGeom>
        </p:spPr>
      </p:pic>
      <p:pic>
        <p:nvPicPr>
          <p:cNvPr id="16" name="Graphic 15">
            <a:extLst>
              <a:ext uri="{FF2B5EF4-FFF2-40B4-BE49-F238E27FC236}">
                <a16:creationId xmlns:a16="http://schemas.microsoft.com/office/drawing/2014/main" id="{76202719-2D4D-407D-B8DA-A23CD2BC2A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57807" y="2052321"/>
            <a:ext cx="5019583" cy="4239360"/>
          </a:xfrm>
          <a:prstGeom prst="rect">
            <a:avLst/>
          </a:prstGeom>
        </p:spPr>
      </p:pic>
      <p:pic>
        <p:nvPicPr>
          <p:cNvPr id="17" name="Graphic 16">
            <a:extLst>
              <a:ext uri="{FF2B5EF4-FFF2-40B4-BE49-F238E27FC236}">
                <a16:creationId xmlns:a16="http://schemas.microsoft.com/office/drawing/2014/main" id="{9886EF24-F1B2-4B6E-956E-88BBF4527C6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85863" y="1181830"/>
            <a:ext cx="5963520" cy="7951360"/>
          </a:xfrm>
          <a:prstGeom prst="rect">
            <a:avLst/>
          </a:prstGeom>
        </p:spPr>
      </p:pic>
      <p:pic>
        <p:nvPicPr>
          <p:cNvPr id="7" name="Graphic 6">
            <a:extLst>
              <a:ext uri="{FF2B5EF4-FFF2-40B4-BE49-F238E27FC236}">
                <a16:creationId xmlns:a16="http://schemas.microsoft.com/office/drawing/2014/main" id="{67711F6A-2700-45CC-8081-72481D2328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65117" y="8778988"/>
            <a:ext cx="474764" cy="614400"/>
          </a:xfrm>
          <a:prstGeom prst="rect">
            <a:avLst/>
          </a:prstGeom>
        </p:spPr>
      </p:pic>
      <p:pic>
        <p:nvPicPr>
          <p:cNvPr id="8" name="Graphic 7">
            <a:extLst>
              <a:ext uri="{FF2B5EF4-FFF2-40B4-BE49-F238E27FC236}">
                <a16:creationId xmlns:a16="http://schemas.microsoft.com/office/drawing/2014/main" id="{708C15EA-464A-42EF-B8BA-900C9C88385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8685" y="8220777"/>
            <a:ext cx="474764" cy="614400"/>
          </a:xfrm>
          <a:prstGeom prst="rect">
            <a:avLst/>
          </a:prstGeom>
        </p:spPr>
      </p:pic>
      <p:pic>
        <p:nvPicPr>
          <p:cNvPr id="9" name="Graphic 8">
            <a:extLst>
              <a:ext uri="{FF2B5EF4-FFF2-40B4-BE49-F238E27FC236}">
                <a16:creationId xmlns:a16="http://schemas.microsoft.com/office/drawing/2014/main" id="{8D17B3A2-AA51-46CD-A215-FAB926BEE6B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127581" y="6949991"/>
            <a:ext cx="960000" cy="2011425"/>
          </a:xfrm>
          <a:prstGeom prst="rect">
            <a:avLst/>
          </a:prstGeom>
        </p:spPr>
      </p:pic>
      <p:pic>
        <p:nvPicPr>
          <p:cNvPr id="10" name="Graphic 9">
            <a:extLst>
              <a:ext uri="{FF2B5EF4-FFF2-40B4-BE49-F238E27FC236}">
                <a16:creationId xmlns:a16="http://schemas.microsoft.com/office/drawing/2014/main" id="{A427BCFE-ED69-455C-8DF7-52CEEA62524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472339" y="7080038"/>
            <a:ext cx="474764" cy="614400"/>
          </a:xfrm>
          <a:prstGeom prst="rect">
            <a:avLst/>
          </a:prstGeom>
        </p:spPr>
      </p:pic>
      <p:pic>
        <p:nvPicPr>
          <p:cNvPr id="11" name="Graphic 10">
            <a:extLst>
              <a:ext uri="{FF2B5EF4-FFF2-40B4-BE49-F238E27FC236}">
                <a16:creationId xmlns:a16="http://schemas.microsoft.com/office/drawing/2014/main" id="{669CB4E3-06E3-4E33-A9E7-A273F3742CF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04713" y="741935"/>
            <a:ext cx="474764" cy="614400"/>
          </a:xfrm>
          <a:prstGeom prst="rect">
            <a:avLst/>
          </a:prstGeom>
        </p:spPr>
      </p:pic>
      <p:grpSp>
        <p:nvGrpSpPr>
          <p:cNvPr id="15" name="Group 14">
            <a:extLst>
              <a:ext uri="{FF2B5EF4-FFF2-40B4-BE49-F238E27FC236}">
                <a16:creationId xmlns:a16="http://schemas.microsoft.com/office/drawing/2014/main" id="{6C27347F-6562-4FB3-B0EB-661B2427CAF6}"/>
              </a:ext>
            </a:extLst>
          </p:cNvPr>
          <p:cNvGrpSpPr/>
          <p:nvPr userDrawn="1"/>
        </p:nvGrpSpPr>
        <p:grpSpPr>
          <a:xfrm rot="3950382">
            <a:off x="9807799" y="6660504"/>
            <a:ext cx="1717528" cy="1574400"/>
            <a:chOff x="418190" y="1987084"/>
            <a:chExt cx="1207637" cy="1476000"/>
          </a:xfrm>
        </p:grpSpPr>
        <p:pic>
          <p:nvPicPr>
            <p:cNvPr id="12" name="Graphic 11">
              <a:extLst>
                <a:ext uri="{FF2B5EF4-FFF2-40B4-BE49-F238E27FC236}">
                  <a16:creationId xmlns:a16="http://schemas.microsoft.com/office/drawing/2014/main" id="{7939F815-583D-4BA5-82A8-56A8C6F93E1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190" y="1987084"/>
              <a:ext cx="1207637" cy="1476000"/>
            </a:xfrm>
            <a:prstGeom prst="rect">
              <a:avLst/>
            </a:prstGeom>
          </p:spPr>
        </p:pic>
        <p:pic>
          <p:nvPicPr>
            <p:cNvPr id="13" name="Graphic 12">
              <a:extLst>
                <a:ext uri="{FF2B5EF4-FFF2-40B4-BE49-F238E27FC236}">
                  <a16:creationId xmlns:a16="http://schemas.microsoft.com/office/drawing/2014/main" id="{FB6ECBA6-6D85-4283-ABC5-1FBF209FC25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17432" y="2141461"/>
              <a:ext cx="277200" cy="252000"/>
            </a:xfrm>
            <a:prstGeom prst="rect">
              <a:avLst/>
            </a:prstGeom>
          </p:spPr>
        </p:pic>
      </p:grpSp>
      <p:pic>
        <p:nvPicPr>
          <p:cNvPr id="14" name="Graphic 13">
            <a:extLst>
              <a:ext uri="{FF2B5EF4-FFF2-40B4-BE49-F238E27FC236}">
                <a16:creationId xmlns:a16="http://schemas.microsoft.com/office/drawing/2014/main" id="{E60F33E9-F475-48B1-A72E-3D9BA1EF6A1E}"/>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89971" y="635925"/>
            <a:ext cx="1290829" cy="1177600"/>
          </a:xfrm>
          <a:prstGeom prst="rect">
            <a:avLst/>
          </a:prstGeom>
        </p:spPr>
      </p:pic>
      <p:sp>
        <p:nvSpPr>
          <p:cNvPr id="19" name="Picture Placeholder 18">
            <a:extLst>
              <a:ext uri="{FF2B5EF4-FFF2-40B4-BE49-F238E27FC236}">
                <a16:creationId xmlns:a16="http://schemas.microsoft.com/office/drawing/2014/main" id="{66B4444A-B519-40C9-97E9-4445FC470958}"/>
              </a:ext>
            </a:extLst>
          </p:cNvPr>
          <p:cNvSpPr>
            <a:spLocks noGrp="1"/>
          </p:cNvSpPr>
          <p:nvPr>
            <p:ph type="pic" sz="quarter" idx="13" hasCustomPrompt="1"/>
          </p:nvPr>
        </p:nvSpPr>
        <p:spPr>
          <a:xfrm rot="380147">
            <a:off x="1343938" y="1119679"/>
            <a:ext cx="5414400" cy="7219200"/>
          </a:xfrm>
          <a:ln w="155575" cap="sq">
            <a:solidFill>
              <a:schemeClr val="bg1"/>
            </a:solidFill>
            <a:miter lim="800000"/>
          </a:ln>
        </p:spPr>
        <p:txBody>
          <a:bodyPr anchor="ctr" anchorCtr="0">
            <a:normAutofit/>
          </a:bodyPr>
          <a:lstStyle>
            <a:lvl1pPr marL="0" indent="0" algn="ctr">
              <a:buNone/>
              <a:defRPr sz="1707">
                <a:solidFill>
                  <a:schemeClr val="bg1"/>
                </a:solidFill>
              </a:defRPr>
            </a:lvl1pPr>
          </a:lstStyle>
          <a:p>
            <a:r>
              <a:rPr lang="en-US" dirty="0"/>
              <a:t>Insert or Drag and Drop Your Photo</a:t>
            </a:r>
          </a:p>
        </p:txBody>
      </p:sp>
      <p:sp>
        <p:nvSpPr>
          <p:cNvPr id="2" name="Title 1">
            <a:extLst>
              <a:ext uri="{FF2B5EF4-FFF2-40B4-BE49-F238E27FC236}">
                <a16:creationId xmlns:a16="http://schemas.microsoft.com/office/drawing/2014/main" id="{48F78C7B-42BE-41C0-962E-C0299993D117}"/>
              </a:ext>
            </a:extLst>
          </p:cNvPr>
          <p:cNvSpPr>
            <a:spLocks noGrp="1"/>
          </p:cNvSpPr>
          <p:nvPr>
            <p:ph type="title" hasCustomPrompt="1"/>
          </p:nvPr>
        </p:nvSpPr>
        <p:spPr>
          <a:xfrm rot="20917912">
            <a:off x="7334822" y="2881033"/>
            <a:ext cx="4154018" cy="2461855"/>
          </a:xfrm>
        </p:spPr>
        <p:txBody>
          <a:bodyPr anchor="b">
            <a:noAutofit/>
          </a:bodyPr>
          <a:lstStyle>
            <a:lvl1pPr>
              <a:lnSpc>
                <a:spcPct val="80000"/>
              </a:lnSpc>
              <a:defRPr sz="6400" b="1">
                <a:solidFill>
                  <a:schemeClr val="bg1"/>
                </a:solidFill>
                <a:latin typeface="+mj-lt"/>
              </a:defRPr>
            </a:lvl1pPr>
          </a:lstStyle>
          <a:p>
            <a:r>
              <a:rPr lang="en-US" dirty="0"/>
              <a:t>SLIDE</a:t>
            </a:r>
            <a:br>
              <a:rPr lang="en-US" dirty="0"/>
            </a:br>
            <a:r>
              <a:rPr lang="en-US" dirty="0"/>
              <a:t>TITLE</a:t>
            </a:r>
          </a:p>
        </p:txBody>
      </p:sp>
      <p:pic>
        <p:nvPicPr>
          <p:cNvPr id="22" name="Graphic 21">
            <a:extLst>
              <a:ext uri="{FF2B5EF4-FFF2-40B4-BE49-F238E27FC236}">
                <a16:creationId xmlns:a16="http://schemas.microsoft.com/office/drawing/2014/main" id="{4CDD7021-B445-4783-87B3-6E6AFB8723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447322" y="1021362"/>
            <a:ext cx="474764" cy="614400"/>
          </a:xfrm>
          <a:prstGeom prst="rect">
            <a:avLst/>
          </a:prstGeom>
        </p:spPr>
      </p:pic>
      <p:grpSp>
        <p:nvGrpSpPr>
          <p:cNvPr id="30" name="Group 29">
            <a:extLst>
              <a:ext uri="{FF2B5EF4-FFF2-40B4-BE49-F238E27FC236}">
                <a16:creationId xmlns:a16="http://schemas.microsoft.com/office/drawing/2014/main" id="{6C90EA2B-969E-48D7-B2C1-E5FDB35DFA5C}"/>
              </a:ext>
            </a:extLst>
          </p:cNvPr>
          <p:cNvGrpSpPr/>
          <p:nvPr userDrawn="1"/>
        </p:nvGrpSpPr>
        <p:grpSpPr>
          <a:xfrm>
            <a:off x="10664850" y="490816"/>
            <a:ext cx="1758457" cy="2588595"/>
            <a:chOff x="9998297" y="345105"/>
            <a:chExt cx="1648553" cy="1820106"/>
          </a:xfrm>
        </p:grpSpPr>
        <p:pic>
          <p:nvPicPr>
            <p:cNvPr id="23" name="Graphic 22">
              <a:extLst>
                <a:ext uri="{FF2B5EF4-FFF2-40B4-BE49-F238E27FC236}">
                  <a16:creationId xmlns:a16="http://schemas.microsoft.com/office/drawing/2014/main" id="{1B23441B-028E-4378-B8B8-4B0C18A0485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152130" y="345105"/>
              <a:ext cx="468000" cy="531243"/>
            </a:xfrm>
            <a:prstGeom prst="rect">
              <a:avLst/>
            </a:prstGeom>
          </p:spPr>
        </p:pic>
        <p:pic>
          <p:nvPicPr>
            <p:cNvPr id="24" name="Graphic 23">
              <a:extLst>
                <a:ext uri="{FF2B5EF4-FFF2-40B4-BE49-F238E27FC236}">
                  <a16:creationId xmlns:a16="http://schemas.microsoft.com/office/drawing/2014/main" id="{816126C5-F794-4427-ABEE-4093997DD8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1128450" y="408023"/>
              <a:ext cx="518400" cy="480468"/>
            </a:xfrm>
            <a:prstGeom prst="rect">
              <a:avLst/>
            </a:prstGeom>
          </p:spPr>
        </p:pic>
        <p:pic>
          <p:nvPicPr>
            <p:cNvPr id="25" name="Graphic 24">
              <a:extLst>
                <a:ext uri="{FF2B5EF4-FFF2-40B4-BE49-F238E27FC236}">
                  <a16:creationId xmlns:a16="http://schemas.microsoft.com/office/drawing/2014/main" id="{97E5176A-8FFB-4A1D-97DF-B2E3076A28A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998297" y="772011"/>
              <a:ext cx="1215884" cy="1393200"/>
            </a:xfrm>
            <a:prstGeom prst="rect">
              <a:avLst/>
            </a:prstGeom>
          </p:spPr>
        </p:pic>
        <p:pic>
          <p:nvPicPr>
            <p:cNvPr id="26" name="Graphic 25">
              <a:extLst>
                <a:ext uri="{FF2B5EF4-FFF2-40B4-BE49-F238E27FC236}">
                  <a16:creationId xmlns:a16="http://schemas.microsoft.com/office/drawing/2014/main" id="{5FA508ED-3AB5-4ECA-B76B-F719C55C26DB}"/>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658509" y="1076466"/>
              <a:ext cx="482400" cy="203116"/>
            </a:xfrm>
            <a:prstGeom prst="rect">
              <a:avLst/>
            </a:prstGeom>
          </p:spPr>
        </p:pic>
        <p:pic>
          <p:nvPicPr>
            <p:cNvPr id="27" name="Graphic 26">
              <a:extLst>
                <a:ext uri="{FF2B5EF4-FFF2-40B4-BE49-F238E27FC236}">
                  <a16:creationId xmlns:a16="http://schemas.microsoft.com/office/drawing/2014/main" id="{AE5BEB9D-557F-4FBC-8DC2-14A79E22641B}"/>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455003" y="1203637"/>
              <a:ext cx="642857" cy="270000"/>
            </a:xfrm>
            <a:prstGeom prst="rect">
              <a:avLst/>
            </a:prstGeom>
          </p:spPr>
        </p:pic>
        <p:pic>
          <p:nvPicPr>
            <p:cNvPr id="28" name="Graphic 27">
              <a:extLst>
                <a:ext uri="{FF2B5EF4-FFF2-40B4-BE49-F238E27FC236}">
                  <a16:creationId xmlns:a16="http://schemas.microsoft.com/office/drawing/2014/main" id="{426C1BDB-D03B-4F14-9700-EB89E2AD8A96}"/>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10271905" y="1322651"/>
              <a:ext cx="784800" cy="359146"/>
            </a:xfrm>
            <a:prstGeom prst="rect">
              <a:avLst/>
            </a:prstGeom>
          </p:spPr>
        </p:pic>
        <p:pic>
          <p:nvPicPr>
            <p:cNvPr id="29" name="Graphic 28">
              <a:extLst>
                <a:ext uri="{FF2B5EF4-FFF2-40B4-BE49-F238E27FC236}">
                  <a16:creationId xmlns:a16="http://schemas.microsoft.com/office/drawing/2014/main" id="{6B41E3EA-8773-49D1-8CE3-7E7895DA167E}"/>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0083928" y="1441259"/>
              <a:ext cx="936000" cy="414515"/>
            </a:xfrm>
            <a:prstGeom prst="rect">
              <a:avLst/>
            </a:prstGeom>
          </p:spPr>
        </p:pic>
      </p:grpSp>
      <p:pic>
        <p:nvPicPr>
          <p:cNvPr id="31" name="Graphic 30">
            <a:extLst>
              <a:ext uri="{FF2B5EF4-FFF2-40B4-BE49-F238E27FC236}">
                <a16:creationId xmlns:a16="http://schemas.microsoft.com/office/drawing/2014/main" id="{71A30AC2-4D87-497E-A09C-E895648DE08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911260" y="6291681"/>
            <a:ext cx="474764" cy="614400"/>
          </a:xfrm>
          <a:prstGeom prst="rect">
            <a:avLst/>
          </a:prstGeom>
        </p:spPr>
      </p:pic>
      <p:pic>
        <p:nvPicPr>
          <p:cNvPr id="32" name="Graphic 31">
            <a:extLst>
              <a:ext uri="{FF2B5EF4-FFF2-40B4-BE49-F238E27FC236}">
                <a16:creationId xmlns:a16="http://schemas.microsoft.com/office/drawing/2014/main" id="{C6D20CAD-12F8-4B63-A884-7EEE09EED531}"/>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2166400" y="8763759"/>
            <a:ext cx="376320" cy="465920"/>
          </a:xfrm>
          <a:prstGeom prst="rect">
            <a:avLst/>
          </a:prstGeom>
        </p:spPr>
      </p:pic>
      <p:sp>
        <p:nvSpPr>
          <p:cNvPr id="6" name="Slide Number Placeholder 5">
            <a:extLst>
              <a:ext uri="{FF2B5EF4-FFF2-40B4-BE49-F238E27FC236}">
                <a16:creationId xmlns:a16="http://schemas.microsoft.com/office/drawing/2014/main" id="{F1852519-41A6-45EE-BACC-7F0F38E668D0}"/>
              </a:ext>
            </a:extLst>
          </p:cNvPr>
          <p:cNvSpPr>
            <a:spLocks noGrp="1"/>
          </p:cNvSpPr>
          <p:nvPr>
            <p:ph type="sldNum" sz="quarter" idx="12"/>
          </p:nvPr>
        </p:nvSpPr>
        <p:spPr/>
        <p:txBody>
          <a:bodyPr/>
          <a:lstStyle/>
          <a:p>
            <a:fld id="{7C6CE3E5-0223-4853-9C86-64C7A4ED7BD8}" type="slidenum">
              <a:rPr lang="en-US" smtClean="0"/>
              <a:t>‹#›</a:t>
            </a:fld>
            <a:endParaRPr lang="en-US" dirty="0"/>
          </a:p>
        </p:txBody>
      </p:sp>
    </p:spTree>
    <p:extLst>
      <p:ext uri="{BB962C8B-B14F-4D97-AF65-F5344CB8AC3E}">
        <p14:creationId xmlns:p14="http://schemas.microsoft.com/office/powerpoint/2010/main" val="2768076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ntent_1">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61B83511-1A62-4FD8-9B56-AEDF458F41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2161" y="1522741"/>
            <a:ext cx="3072000" cy="1281128"/>
          </a:xfrm>
          <a:prstGeom prst="rect">
            <a:avLst/>
          </a:prstGeom>
        </p:spPr>
      </p:pic>
      <p:pic>
        <p:nvPicPr>
          <p:cNvPr id="3" name="Graphic 2">
            <a:extLst>
              <a:ext uri="{FF2B5EF4-FFF2-40B4-BE49-F238E27FC236}">
                <a16:creationId xmlns:a16="http://schemas.microsoft.com/office/drawing/2014/main" id="{0CA37546-EF11-41CA-9EAB-BD373865A0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5761" y="1252433"/>
            <a:ext cx="3098880" cy="1479524"/>
          </a:xfrm>
          <a:prstGeom prst="rect">
            <a:avLst/>
          </a:prstGeom>
        </p:spPr>
      </p:pic>
      <p:pic>
        <p:nvPicPr>
          <p:cNvPr id="6" name="Graphic 5">
            <a:extLst>
              <a:ext uri="{FF2B5EF4-FFF2-40B4-BE49-F238E27FC236}">
                <a16:creationId xmlns:a16="http://schemas.microsoft.com/office/drawing/2014/main" id="{23369CDC-E9BC-4C02-B132-37FEC917A2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07075" y="1200962"/>
            <a:ext cx="3110400" cy="1622817"/>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57811" y="24721"/>
            <a:ext cx="5237760"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574091" y="3324584"/>
            <a:ext cx="4633438" cy="6177917"/>
          </a:xfrm>
          <a:prstGeom prst="rect">
            <a:avLst/>
          </a:prstGeom>
        </p:spPr>
      </p:pic>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42839" y="3576068"/>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4590" y="845655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46140" y="2508945"/>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449131">
            <a:off x="6243793" y="7205157"/>
            <a:ext cx="1290829" cy="1177600"/>
          </a:xfrm>
          <a:prstGeom prst="rect">
            <a:avLst/>
          </a:prstGeom>
        </p:spPr>
      </p:pic>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1550361" y="3221144"/>
            <a:ext cx="4206791"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296747" y="-1657"/>
            <a:ext cx="5091840" cy="2884497"/>
          </a:xfrm>
          <a:prstGeom prst="rect">
            <a:avLst/>
          </a:prstGeom>
        </p:spPr>
      </p:pic>
      <p:pic>
        <p:nvPicPr>
          <p:cNvPr id="20" name="Graphic 19">
            <a:extLst>
              <a:ext uri="{FF2B5EF4-FFF2-40B4-BE49-F238E27FC236}">
                <a16:creationId xmlns:a16="http://schemas.microsoft.com/office/drawing/2014/main" id="{BBDFC7F4-38AD-4DF5-9D1E-00235099EC2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0709501">
            <a:off x="7430730" y="3113970"/>
            <a:ext cx="4633438" cy="6177917"/>
          </a:xfrm>
          <a:prstGeom prst="rect">
            <a:avLst/>
          </a:prstGeom>
        </p:spPr>
      </p:pic>
      <p:sp>
        <p:nvSpPr>
          <p:cNvPr id="21" name="Picture Placeholder 18">
            <a:extLst>
              <a:ext uri="{FF2B5EF4-FFF2-40B4-BE49-F238E27FC236}">
                <a16:creationId xmlns:a16="http://schemas.microsoft.com/office/drawing/2014/main" id="{BADB6181-ECC4-410A-AD40-5504E69EC868}"/>
              </a:ext>
            </a:extLst>
          </p:cNvPr>
          <p:cNvSpPr>
            <a:spLocks noGrp="1"/>
          </p:cNvSpPr>
          <p:nvPr>
            <p:ph type="pic" sz="quarter" idx="14" hasCustomPrompt="1"/>
          </p:nvPr>
        </p:nvSpPr>
        <p:spPr>
          <a:xfrm rot="21089648">
            <a:off x="7375022" y="3053168"/>
            <a:ext cx="4206791"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425272" y="400159"/>
            <a:ext cx="4906371" cy="1885245"/>
          </a:xfrm>
        </p:spPr>
        <p:txBody>
          <a:bodyPr>
            <a:noAutofit/>
          </a:bodyPr>
          <a:lstStyle>
            <a:lvl1pPr algn="ctr">
              <a:lnSpc>
                <a:spcPct val="80000"/>
              </a:lnSpc>
              <a:defRPr sz="5120" b="1">
                <a:solidFill>
                  <a:schemeClr val="bg1"/>
                </a:solidFill>
              </a:defRPr>
            </a:lvl1pPr>
          </a:lstStyle>
          <a:p>
            <a:r>
              <a:rPr lang="en-US" dirty="0"/>
              <a:t>SLIDE TITLE</a:t>
            </a:r>
          </a:p>
        </p:txBody>
      </p:sp>
      <p:sp>
        <p:nvSpPr>
          <p:cNvPr id="25" name="Text Placeholder 24">
            <a:extLst>
              <a:ext uri="{FF2B5EF4-FFF2-40B4-BE49-F238E27FC236}">
                <a16:creationId xmlns:a16="http://schemas.microsoft.com/office/drawing/2014/main" id="{AC120748-CC99-490D-AFCE-EF4D81B81FDF}"/>
              </a:ext>
            </a:extLst>
          </p:cNvPr>
          <p:cNvSpPr>
            <a:spLocks noGrp="1"/>
          </p:cNvSpPr>
          <p:nvPr>
            <p:ph type="body" sz="quarter" idx="15" hasCustomPrompt="1"/>
          </p:nvPr>
        </p:nvSpPr>
        <p:spPr>
          <a:xfrm rot="413385">
            <a:off x="954311" y="1674626"/>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66400" y="6223966"/>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305338" y="4707978"/>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879107" y="1045945"/>
            <a:ext cx="474764" cy="614400"/>
          </a:xfrm>
          <a:prstGeom prst="rect">
            <a:avLst/>
          </a:prstGeom>
        </p:spPr>
      </p:pic>
      <p:pic>
        <p:nvPicPr>
          <p:cNvPr id="4" name="Graphic 3">
            <a:extLst>
              <a:ext uri="{FF2B5EF4-FFF2-40B4-BE49-F238E27FC236}">
                <a16:creationId xmlns:a16="http://schemas.microsoft.com/office/drawing/2014/main" id="{BB0FCE44-BDF1-4FB6-9F98-2446FCE9AF84}"/>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54931" y="1068860"/>
            <a:ext cx="3114240" cy="1642874"/>
          </a:xfrm>
          <a:prstGeom prst="rect">
            <a:avLst/>
          </a:prstGeom>
        </p:spPr>
      </p:pic>
      <p:sp>
        <p:nvSpPr>
          <p:cNvPr id="26" name="Text Placeholder 24">
            <a:extLst>
              <a:ext uri="{FF2B5EF4-FFF2-40B4-BE49-F238E27FC236}">
                <a16:creationId xmlns:a16="http://schemas.microsoft.com/office/drawing/2014/main" id="{842E0B4B-44D0-4523-A825-D68AF2BD54F3}"/>
              </a:ext>
            </a:extLst>
          </p:cNvPr>
          <p:cNvSpPr>
            <a:spLocks noGrp="1"/>
          </p:cNvSpPr>
          <p:nvPr>
            <p:ph type="body" sz="quarter" idx="16" hasCustomPrompt="1"/>
          </p:nvPr>
        </p:nvSpPr>
        <p:spPr>
          <a:xfrm rot="21154157">
            <a:off x="8423702" y="1591958"/>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02</a:t>
            </a:r>
          </a:p>
        </p:txBody>
      </p:sp>
    </p:spTree>
    <p:extLst>
      <p:ext uri="{BB962C8B-B14F-4D97-AF65-F5344CB8AC3E}">
        <p14:creationId xmlns:p14="http://schemas.microsoft.com/office/powerpoint/2010/main" val="36802771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with Caption_1">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E59DE8E4-BB71-418E-80C6-63A496F59F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0662" y="1683454"/>
            <a:ext cx="9922560" cy="7039196"/>
          </a:xfrm>
          <a:prstGeom prst="rect">
            <a:avLst/>
          </a:prstGeom>
        </p:spPr>
      </p:pic>
      <p:pic>
        <p:nvPicPr>
          <p:cNvPr id="10" name="Graphic 9">
            <a:extLst>
              <a:ext uri="{FF2B5EF4-FFF2-40B4-BE49-F238E27FC236}">
                <a16:creationId xmlns:a16="http://schemas.microsoft.com/office/drawing/2014/main" id="{EC1CF9FE-10C7-43A3-BC91-53A3F0F6F2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9" name="Slide Number Placeholder 8">
            <a:extLst>
              <a:ext uri="{FF2B5EF4-FFF2-40B4-BE49-F238E27FC236}">
                <a16:creationId xmlns:a16="http://schemas.microsoft.com/office/drawing/2014/main" id="{7E167D12-F69E-4B7C-BB88-56C136874442}"/>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11" name="Graphic 10">
            <a:extLst>
              <a:ext uri="{FF2B5EF4-FFF2-40B4-BE49-F238E27FC236}">
                <a16:creationId xmlns:a16="http://schemas.microsoft.com/office/drawing/2014/main" id="{8E2A568D-38BE-4D7D-B69F-B3B14D48AF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83935" y="8199511"/>
            <a:ext cx="474764" cy="614400"/>
          </a:xfrm>
          <a:prstGeom prst="rect">
            <a:avLst/>
          </a:prstGeom>
        </p:spPr>
      </p:pic>
      <p:pic>
        <p:nvPicPr>
          <p:cNvPr id="12" name="Graphic 11">
            <a:extLst>
              <a:ext uri="{FF2B5EF4-FFF2-40B4-BE49-F238E27FC236}">
                <a16:creationId xmlns:a16="http://schemas.microsoft.com/office/drawing/2014/main" id="{C7D0D60E-B059-437A-8AA0-C9F1A922F6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65883" y="925548"/>
            <a:ext cx="474764" cy="614400"/>
          </a:xfrm>
          <a:prstGeom prst="rect">
            <a:avLst/>
          </a:prstGeom>
        </p:spPr>
      </p:pic>
      <p:pic>
        <p:nvPicPr>
          <p:cNvPr id="13" name="Graphic 12">
            <a:extLst>
              <a:ext uri="{FF2B5EF4-FFF2-40B4-BE49-F238E27FC236}">
                <a16:creationId xmlns:a16="http://schemas.microsoft.com/office/drawing/2014/main" id="{CC40EC95-9250-4057-8026-C812E6C5199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65117" y="8778988"/>
            <a:ext cx="474764" cy="614400"/>
          </a:xfrm>
          <a:prstGeom prst="rect">
            <a:avLst/>
          </a:prstGeom>
        </p:spPr>
      </p:pic>
      <p:pic>
        <p:nvPicPr>
          <p:cNvPr id="14" name="Graphic 13">
            <a:extLst>
              <a:ext uri="{FF2B5EF4-FFF2-40B4-BE49-F238E27FC236}">
                <a16:creationId xmlns:a16="http://schemas.microsoft.com/office/drawing/2014/main" id="{10E0C1AF-3485-4C98-9C21-69D221FE33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18685" y="8220777"/>
            <a:ext cx="474764" cy="614400"/>
          </a:xfrm>
          <a:prstGeom prst="rect">
            <a:avLst/>
          </a:prstGeom>
        </p:spPr>
      </p:pic>
      <p:pic>
        <p:nvPicPr>
          <p:cNvPr id="15" name="Graphic 14">
            <a:extLst>
              <a:ext uri="{FF2B5EF4-FFF2-40B4-BE49-F238E27FC236}">
                <a16:creationId xmlns:a16="http://schemas.microsoft.com/office/drawing/2014/main" id="{446FEAC3-C14F-4051-B2BD-B013E44E4B3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991411" y="1877349"/>
            <a:ext cx="474764" cy="614400"/>
          </a:xfrm>
          <a:prstGeom prst="rect">
            <a:avLst/>
          </a:prstGeom>
        </p:spPr>
      </p:pic>
      <p:pic>
        <p:nvPicPr>
          <p:cNvPr id="16" name="Graphic 15">
            <a:extLst>
              <a:ext uri="{FF2B5EF4-FFF2-40B4-BE49-F238E27FC236}">
                <a16:creationId xmlns:a16="http://schemas.microsoft.com/office/drawing/2014/main" id="{1E8EAC07-205D-44D5-8CB6-6E875301037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21053284">
            <a:off x="3838520" y="1258351"/>
            <a:ext cx="1290829" cy="1177600"/>
          </a:xfrm>
          <a:prstGeom prst="rect">
            <a:avLst/>
          </a:prstGeom>
        </p:spPr>
      </p:pic>
      <p:pic>
        <p:nvPicPr>
          <p:cNvPr id="17" name="Graphic 16">
            <a:extLst>
              <a:ext uri="{FF2B5EF4-FFF2-40B4-BE49-F238E27FC236}">
                <a16:creationId xmlns:a16="http://schemas.microsoft.com/office/drawing/2014/main" id="{BF0F9706-08DA-4D57-A580-200BB4E7F1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1652668" y="3408474"/>
            <a:ext cx="960000" cy="2011425"/>
          </a:xfrm>
          <a:prstGeom prst="rect">
            <a:avLst/>
          </a:prstGeom>
        </p:spPr>
      </p:pic>
      <p:pic>
        <p:nvPicPr>
          <p:cNvPr id="25" name="Graphic 24">
            <a:extLst>
              <a:ext uri="{FF2B5EF4-FFF2-40B4-BE49-F238E27FC236}">
                <a16:creationId xmlns:a16="http://schemas.microsoft.com/office/drawing/2014/main" id="{9964480A-362C-40BA-BA61-4E70013B021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576410" y="2365499"/>
            <a:ext cx="5141760" cy="4726811"/>
          </a:xfrm>
          <a:prstGeom prst="rect">
            <a:avLst/>
          </a:prstGeom>
        </p:spPr>
      </p:pic>
      <p:pic>
        <p:nvPicPr>
          <p:cNvPr id="26" name="Graphic 25">
            <a:extLst>
              <a:ext uri="{FF2B5EF4-FFF2-40B4-BE49-F238E27FC236}">
                <a16:creationId xmlns:a16="http://schemas.microsoft.com/office/drawing/2014/main" id="{AE8A6597-2866-4CB5-9F0D-87A06F1BC55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795290" y="6163160"/>
            <a:ext cx="4922880" cy="1462694"/>
          </a:xfrm>
          <a:prstGeom prst="rect">
            <a:avLst/>
          </a:prstGeom>
        </p:spPr>
      </p:pic>
      <p:grpSp>
        <p:nvGrpSpPr>
          <p:cNvPr id="24" name="Group 23">
            <a:extLst>
              <a:ext uri="{FF2B5EF4-FFF2-40B4-BE49-F238E27FC236}">
                <a16:creationId xmlns:a16="http://schemas.microsoft.com/office/drawing/2014/main" id="{AED8808E-C046-4F7A-8329-505ADEA2F0AC}"/>
              </a:ext>
            </a:extLst>
          </p:cNvPr>
          <p:cNvGrpSpPr/>
          <p:nvPr userDrawn="1"/>
        </p:nvGrpSpPr>
        <p:grpSpPr>
          <a:xfrm>
            <a:off x="1282229" y="720515"/>
            <a:ext cx="1590681" cy="2591474"/>
            <a:chOff x="1186047" y="1003914"/>
            <a:chExt cx="1491263" cy="1822130"/>
          </a:xfrm>
        </p:grpSpPr>
        <p:pic>
          <p:nvPicPr>
            <p:cNvPr id="22" name="Graphic 21">
              <a:extLst>
                <a:ext uri="{FF2B5EF4-FFF2-40B4-BE49-F238E27FC236}">
                  <a16:creationId xmlns:a16="http://schemas.microsoft.com/office/drawing/2014/main" id="{E376398C-C87D-461D-AEFE-D943FC8B20EE}"/>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411229" y="1003914"/>
              <a:ext cx="259200" cy="583200"/>
            </a:xfrm>
            <a:prstGeom prst="rect">
              <a:avLst/>
            </a:prstGeom>
          </p:spPr>
        </p:pic>
        <p:pic>
          <p:nvPicPr>
            <p:cNvPr id="19" name="Graphic 18">
              <a:extLst>
                <a:ext uri="{FF2B5EF4-FFF2-40B4-BE49-F238E27FC236}">
                  <a16:creationId xmlns:a16="http://schemas.microsoft.com/office/drawing/2014/main" id="{33B05396-0F4A-4716-9915-1E600549311D}"/>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670429" y="1071784"/>
              <a:ext cx="290763" cy="543600"/>
            </a:xfrm>
            <a:prstGeom prst="rect">
              <a:avLst/>
            </a:prstGeom>
          </p:spPr>
        </p:pic>
        <p:pic>
          <p:nvPicPr>
            <p:cNvPr id="20" name="Graphic 19">
              <a:extLst>
                <a:ext uri="{FF2B5EF4-FFF2-40B4-BE49-F238E27FC236}">
                  <a16:creationId xmlns:a16="http://schemas.microsoft.com/office/drawing/2014/main" id="{0CE3DD31-9AF5-406A-A131-BCFDE82FC4A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86047" y="1168984"/>
              <a:ext cx="484663" cy="446400"/>
            </a:xfrm>
            <a:prstGeom prst="rect">
              <a:avLst/>
            </a:prstGeom>
          </p:spPr>
        </p:pic>
        <p:pic>
          <p:nvPicPr>
            <p:cNvPr id="21" name="Graphic 20">
              <a:extLst>
                <a:ext uri="{FF2B5EF4-FFF2-40B4-BE49-F238E27FC236}">
                  <a16:creationId xmlns:a16="http://schemas.microsoft.com/office/drawing/2014/main" id="{78F14ABD-BCA0-4E68-A54D-D8D9B309069E}"/>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581204" y="1422044"/>
              <a:ext cx="1096106" cy="1404000"/>
            </a:xfrm>
            <a:prstGeom prst="rect">
              <a:avLst/>
            </a:prstGeom>
          </p:spPr>
        </p:pic>
        <p:pic>
          <p:nvPicPr>
            <p:cNvPr id="23" name="Graphic 22">
              <a:extLst>
                <a:ext uri="{FF2B5EF4-FFF2-40B4-BE49-F238E27FC236}">
                  <a16:creationId xmlns:a16="http://schemas.microsoft.com/office/drawing/2014/main" id="{3FD65F54-E6F9-4C3F-9048-AEDFCF3E255F}"/>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637577" y="1505779"/>
              <a:ext cx="867600" cy="1224847"/>
            </a:xfrm>
            <a:prstGeom prst="rect">
              <a:avLst/>
            </a:prstGeom>
          </p:spPr>
        </p:pic>
      </p:grpSp>
      <p:sp>
        <p:nvSpPr>
          <p:cNvPr id="3" name="Text Placeholder 2">
            <a:extLst>
              <a:ext uri="{FF2B5EF4-FFF2-40B4-BE49-F238E27FC236}">
                <a16:creationId xmlns:a16="http://schemas.microsoft.com/office/drawing/2014/main" id="{29D06CFA-EFB9-41ED-8058-73CED5E1EE2B}"/>
              </a:ext>
            </a:extLst>
          </p:cNvPr>
          <p:cNvSpPr>
            <a:spLocks noGrp="1"/>
          </p:cNvSpPr>
          <p:nvPr>
            <p:ph type="body" idx="1" hasCustomPrompt="1"/>
          </p:nvPr>
        </p:nvSpPr>
        <p:spPr>
          <a:xfrm rot="21401590">
            <a:off x="2089445" y="6388348"/>
            <a:ext cx="4633996" cy="969131"/>
          </a:xfrm>
        </p:spPr>
        <p:txBody>
          <a:bodyPr anchor="b">
            <a:normAutofit/>
          </a:bodyPr>
          <a:lstStyle>
            <a:lvl1pPr marL="0" indent="0" algn="l">
              <a:buNone/>
              <a:defRPr sz="4267" b="1">
                <a:solidFill>
                  <a:schemeClr val="tx2"/>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Slide Subtitle</a:t>
            </a:r>
          </a:p>
        </p:txBody>
      </p:sp>
      <p:sp>
        <p:nvSpPr>
          <p:cNvPr id="2" name="Title 1">
            <a:extLst>
              <a:ext uri="{FF2B5EF4-FFF2-40B4-BE49-F238E27FC236}">
                <a16:creationId xmlns:a16="http://schemas.microsoft.com/office/drawing/2014/main" id="{EFCFC6C2-9F9F-4CDA-8454-F7288550BD66}"/>
              </a:ext>
            </a:extLst>
          </p:cNvPr>
          <p:cNvSpPr>
            <a:spLocks noGrp="1"/>
          </p:cNvSpPr>
          <p:nvPr>
            <p:ph type="title" hasCustomPrompt="1"/>
          </p:nvPr>
        </p:nvSpPr>
        <p:spPr>
          <a:xfrm rot="916298">
            <a:off x="2279259" y="3543536"/>
            <a:ext cx="2977414" cy="2346773"/>
          </a:xfrm>
        </p:spPr>
        <p:txBody>
          <a:bodyPr>
            <a:noAutofit/>
          </a:bodyPr>
          <a:lstStyle>
            <a:lvl1pPr>
              <a:lnSpc>
                <a:spcPct val="80000"/>
              </a:lnSpc>
              <a:defRPr sz="6400" b="1">
                <a:solidFill>
                  <a:schemeClr val="bg1"/>
                </a:solidFill>
                <a:latin typeface="+mj-lt"/>
              </a:defRPr>
            </a:lvl1pPr>
          </a:lstStyle>
          <a:p>
            <a:r>
              <a:rPr lang="en-US" dirty="0"/>
              <a:t>SLIDE</a:t>
            </a:r>
            <a:br>
              <a:rPr lang="en-US" dirty="0"/>
            </a:br>
            <a:r>
              <a:rPr lang="en-US" dirty="0"/>
              <a:t>TITLE</a:t>
            </a:r>
          </a:p>
        </p:txBody>
      </p:sp>
      <p:sp>
        <p:nvSpPr>
          <p:cNvPr id="29" name="Text Placeholder 28">
            <a:extLst>
              <a:ext uri="{FF2B5EF4-FFF2-40B4-BE49-F238E27FC236}">
                <a16:creationId xmlns:a16="http://schemas.microsoft.com/office/drawing/2014/main" id="{AB185CC4-D071-412A-877E-82761254FC78}"/>
              </a:ext>
            </a:extLst>
          </p:cNvPr>
          <p:cNvSpPr>
            <a:spLocks noGrp="1"/>
          </p:cNvSpPr>
          <p:nvPr>
            <p:ph type="body" sz="quarter" idx="13"/>
          </p:nvPr>
        </p:nvSpPr>
        <p:spPr>
          <a:xfrm rot="21305455">
            <a:off x="5984407" y="1429528"/>
            <a:ext cx="5184841" cy="6913121"/>
          </a:xfrm>
          <a:solidFill>
            <a:schemeClr val="bg1"/>
          </a:solidFill>
        </p:spPr>
        <p:txBody>
          <a:bodyPr lIns="360000" tIns="360000" rIns="360000" bIns="360000" anchor="ctr" anchorCtr="0">
            <a:noAutofit/>
          </a:bodyPr>
          <a:lstStyle>
            <a:lvl1pPr marL="0" indent="0">
              <a:buNone/>
              <a:defRPr sz="2133">
                <a:solidFill>
                  <a:schemeClr val="tx1">
                    <a:lumMod val="75000"/>
                    <a:lumOff val="25000"/>
                  </a:schemeClr>
                </a:solidFill>
              </a:defRPr>
            </a:lvl1pPr>
            <a:lvl2pPr marL="487695" indent="0">
              <a:buNone/>
              <a:defRPr/>
            </a:lvl2pPr>
          </a:lstStyle>
          <a:p>
            <a:pPr lvl="0"/>
            <a:r>
              <a:rPr lang="en-US"/>
              <a:t>Click to edit Master text styles</a:t>
            </a:r>
          </a:p>
        </p:txBody>
      </p:sp>
      <p:pic>
        <p:nvPicPr>
          <p:cNvPr id="30" name="Graphic 29">
            <a:extLst>
              <a:ext uri="{FF2B5EF4-FFF2-40B4-BE49-F238E27FC236}">
                <a16:creationId xmlns:a16="http://schemas.microsoft.com/office/drawing/2014/main" id="{3489FCC7-404F-464A-8E32-FE1C792FA6E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994859" y="6371699"/>
            <a:ext cx="474764" cy="614400"/>
          </a:xfrm>
          <a:prstGeom prst="rect">
            <a:avLst/>
          </a:prstGeom>
        </p:spPr>
      </p:pic>
    </p:spTree>
    <p:extLst>
      <p:ext uri="{BB962C8B-B14F-4D97-AF65-F5344CB8AC3E}">
        <p14:creationId xmlns:p14="http://schemas.microsoft.com/office/powerpoint/2010/main" val="16324297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32802" y="24721"/>
            <a:ext cx="5237760"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74091" y="3301769"/>
            <a:ext cx="4633438" cy="6177917"/>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4590" y="8456559"/>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296747" y="-1657"/>
            <a:ext cx="5091840" cy="2884497"/>
          </a:xfrm>
          <a:prstGeom prst="rect">
            <a:avLst/>
          </a:prstGeom>
        </p:spPr>
      </p:pic>
      <p:pic>
        <p:nvPicPr>
          <p:cNvPr id="20" name="Graphic 19">
            <a:extLst>
              <a:ext uri="{FF2B5EF4-FFF2-40B4-BE49-F238E27FC236}">
                <a16:creationId xmlns:a16="http://schemas.microsoft.com/office/drawing/2014/main" id="{BBDFC7F4-38AD-4DF5-9D1E-00235099EC2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709501">
            <a:off x="7430730" y="3091155"/>
            <a:ext cx="4633438" cy="617791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337108" y="399327"/>
            <a:ext cx="5089071" cy="1885245"/>
          </a:xfrm>
        </p:spPr>
        <p:txBody>
          <a:bodyPr>
            <a:noAutofit/>
          </a:bodyPr>
          <a:lstStyle>
            <a:lvl1pPr algn="ctr">
              <a:lnSpc>
                <a:spcPct val="80000"/>
              </a:lnSpc>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166400" y="6223966"/>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305338" y="4707978"/>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879107" y="1045945"/>
            <a:ext cx="474764" cy="614400"/>
          </a:xfrm>
          <a:prstGeom prst="rect">
            <a:avLst/>
          </a:prstGeom>
        </p:spPr>
      </p:pic>
      <p:pic>
        <p:nvPicPr>
          <p:cNvPr id="24" name="Graphic 23">
            <a:extLst>
              <a:ext uri="{FF2B5EF4-FFF2-40B4-BE49-F238E27FC236}">
                <a16:creationId xmlns:a16="http://schemas.microsoft.com/office/drawing/2014/main" id="{18225C5C-0679-4519-A2BC-F37425212CF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150786" y="6985295"/>
            <a:ext cx="960000" cy="2011425"/>
          </a:xfrm>
          <a:prstGeom prst="rect">
            <a:avLst/>
          </a:prstGeom>
        </p:spPr>
      </p:pic>
      <p:sp>
        <p:nvSpPr>
          <p:cNvPr id="4" name="Text Placeholder 3">
            <a:extLst>
              <a:ext uri="{FF2B5EF4-FFF2-40B4-BE49-F238E27FC236}">
                <a16:creationId xmlns:a16="http://schemas.microsoft.com/office/drawing/2014/main" id="{3F3A904D-5989-45BD-A05D-FE56744AF364}"/>
              </a:ext>
            </a:extLst>
          </p:cNvPr>
          <p:cNvSpPr>
            <a:spLocks noGrp="1"/>
          </p:cNvSpPr>
          <p:nvPr>
            <p:ph type="body" sz="quarter" idx="17"/>
          </p:nvPr>
        </p:nvSpPr>
        <p:spPr>
          <a:xfrm rot="384605">
            <a:off x="1452332" y="3126606"/>
            <a:ext cx="4377600" cy="5836800"/>
          </a:xfrm>
          <a:solidFill>
            <a:schemeClr val="bg1"/>
          </a:solidFill>
        </p:spPr>
        <p:txBody>
          <a:bodyPr lIns="252000" tIns="252000" rIns="252000" bIns="252000" anchor="ctr" anchorCtr="0">
            <a:normAutofit/>
          </a:bodyPr>
          <a:lstStyle>
            <a:lvl1pPr marL="0" indent="0">
              <a:buNone/>
              <a:defRPr sz="2027">
                <a:solidFill>
                  <a:schemeClr val="tx1">
                    <a:lumMod val="75000"/>
                    <a:lumOff val="25000"/>
                  </a:schemeClr>
                </a:solidFill>
              </a:defRPr>
            </a:lvl1pPr>
            <a:lvl2pPr marL="487695" indent="0">
              <a:buNone/>
              <a:defRPr sz="2027"/>
            </a:lvl2pPr>
            <a:lvl3pPr marL="975390" indent="0">
              <a:buNone/>
              <a:defRPr sz="2027"/>
            </a:lvl3pPr>
            <a:lvl4pPr marL="1463086" indent="0">
              <a:buNone/>
              <a:defRPr sz="2027"/>
            </a:lvl4pPr>
            <a:lvl5pPr marL="1950781" indent="0">
              <a:buNone/>
              <a:defRPr sz="2027"/>
            </a:lvl5pPr>
          </a:lstStyle>
          <a:p>
            <a:pPr lvl="0"/>
            <a:r>
              <a:rPr lang="en-US"/>
              <a:t>Click to edit Master text styles</a:t>
            </a:r>
          </a:p>
        </p:txBody>
      </p:sp>
      <p:sp>
        <p:nvSpPr>
          <p:cNvPr id="30" name="Text Placeholder 3">
            <a:extLst>
              <a:ext uri="{FF2B5EF4-FFF2-40B4-BE49-F238E27FC236}">
                <a16:creationId xmlns:a16="http://schemas.microsoft.com/office/drawing/2014/main" id="{38461059-5319-4D49-85AC-02207FB5DF19}"/>
              </a:ext>
            </a:extLst>
          </p:cNvPr>
          <p:cNvSpPr>
            <a:spLocks noGrp="1"/>
          </p:cNvSpPr>
          <p:nvPr>
            <p:ph type="body" sz="quarter" idx="18"/>
          </p:nvPr>
        </p:nvSpPr>
        <p:spPr>
          <a:xfrm rot="21054593">
            <a:off x="7307151" y="2957224"/>
            <a:ext cx="4377600" cy="5836800"/>
          </a:xfrm>
          <a:solidFill>
            <a:schemeClr val="bg1"/>
          </a:solidFill>
        </p:spPr>
        <p:txBody>
          <a:bodyPr lIns="252000" tIns="252000" rIns="252000" bIns="252000" anchor="ctr" anchorCtr="0">
            <a:normAutofit/>
          </a:bodyPr>
          <a:lstStyle>
            <a:lvl1pPr marL="0" indent="0">
              <a:buNone/>
              <a:defRPr sz="2027">
                <a:solidFill>
                  <a:schemeClr val="tx1">
                    <a:lumMod val="75000"/>
                    <a:lumOff val="25000"/>
                  </a:schemeClr>
                </a:solidFill>
              </a:defRPr>
            </a:lvl1pPr>
            <a:lvl2pPr marL="487695" indent="0">
              <a:buNone/>
              <a:defRPr sz="2027"/>
            </a:lvl2pPr>
            <a:lvl3pPr marL="975390" indent="0">
              <a:buNone/>
              <a:defRPr sz="2027"/>
            </a:lvl3pPr>
            <a:lvl4pPr marL="1463086" indent="0">
              <a:buNone/>
              <a:defRPr sz="2027"/>
            </a:lvl4pPr>
            <a:lvl5pPr marL="1950781" indent="0">
              <a:buNone/>
              <a:defRPr sz="2027"/>
            </a:lvl5pPr>
          </a:lstStyle>
          <a:p>
            <a:pPr lvl="0"/>
            <a:r>
              <a:rPr lang="en-US"/>
              <a:t>Click to edit Master text styles</a:t>
            </a:r>
          </a:p>
        </p:txBody>
      </p:sp>
      <p:pic>
        <p:nvPicPr>
          <p:cNvPr id="31" name="Graphic 30">
            <a:extLst>
              <a:ext uri="{FF2B5EF4-FFF2-40B4-BE49-F238E27FC236}">
                <a16:creationId xmlns:a16="http://schemas.microsoft.com/office/drawing/2014/main" id="{0B65324B-93FE-4504-B3A8-08F929CCC5E2}"/>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02161" y="1522741"/>
            <a:ext cx="3072000" cy="1281128"/>
          </a:xfrm>
          <a:prstGeom prst="rect">
            <a:avLst/>
          </a:prstGeom>
        </p:spPr>
      </p:pic>
      <p:pic>
        <p:nvPicPr>
          <p:cNvPr id="32" name="Graphic 31">
            <a:extLst>
              <a:ext uri="{FF2B5EF4-FFF2-40B4-BE49-F238E27FC236}">
                <a16:creationId xmlns:a16="http://schemas.microsoft.com/office/drawing/2014/main" id="{3ABBFCFC-4524-461B-83BE-F813B41D0D2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925761" y="1252433"/>
            <a:ext cx="3098880" cy="1479524"/>
          </a:xfrm>
          <a:prstGeom prst="rect">
            <a:avLst/>
          </a:prstGeom>
        </p:spPr>
      </p:pic>
      <p:pic>
        <p:nvPicPr>
          <p:cNvPr id="33" name="Graphic 32">
            <a:extLst>
              <a:ext uri="{FF2B5EF4-FFF2-40B4-BE49-F238E27FC236}">
                <a16:creationId xmlns:a16="http://schemas.microsoft.com/office/drawing/2014/main" id="{CECBBAAE-5447-4450-9F8A-8F0F319E83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507075" y="1200962"/>
            <a:ext cx="3110400" cy="1622817"/>
          </a:xfrm>
          <a:prstGeom prst="rect">
            <a:avLst/>
          </a:prstGeom>
        </p:spPr>
      </p:pic>
      <p:sp>
        <p:nvSpPr>
          <p:cNvPr id="34" name="Text Placeholder 24">
            <a:extLst>
              <a:ext uri="{FF2B5EF4-FFF2-40B4-BE49-F238E27FC236}">
                <a16:creationId xmlns:a16="http://schemas.microsoft.com/office/drawing/2014/main" id="{D5F2562C-B3BB-4D06-9102-D8D285CCF4E1}"/>
              </a:ext>
            </a:extLst>
          </p:cNvPr>
          <p:cNvSpPr>
            <a:spLocks noGrp="1"/>
          </p:cNvSpPr>
          <p:nvPr>
            <p:ph type="body" sz="quarter" idx="15" hasCustomPrompt="1"/>
          </p:nvPr>
        </p:nvSpPr>
        <p:spPr>
          <a:xfrm rot="413385">
            <a:off x="954311" y="1674626"/>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35" name="Graphic 34">
            <a:extLst>
              <a:ext uri="{FF2B5EF4-FFF2-40B4-BE49-F238E27FC236}">
                <a16:creationId xmlns:a16="http://schemas.microsoft.com/office/drawing/2014/main" id="{38E2C03D-2794-4253-80FE-D73C1934140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54931" y="1068860"/>
            <a:ext cx="3114240" cy="1642874"/>
          </a:xfrm>
          <a:prstGeom prst="rect">
            <a:avLst/>
          </a:prstGeom>
        </p:spPr>
      </p:pic>
      <p:sp>
        <p:nvSpPr>
          <p:cNvPr id="36" name="Text Placeholder 24">
            <a:extLst>
              <a:ext uri="{FF2B5EF4-FFF2-40B4-BE49-F238E27FC236}">
                <a16:creationId xmlns:a16="http://schemas.microsoft.com/office/drawing/2014/main" id="{4DE524DD-7345-475B-8C6C-4ECAE7BBEDFA}"/>
              </a:ext>
            </a:extLst>
          </p:cNvPr>
          <p:cNvSpPr>
            <a:spLocks noGrp="1"/>
          </p:cNvSpPr>
          <p:nvPr>
            <p:ph type="body" sz="quarter" idx="16" hasCustomPrompt="1"/>
          </p:nvPr>
        </p:nvSpPr>
        <p:spPr>
          <a:xfrm rot="21154157">
            <a:off x="8423702" y="1591958"/>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02</a:t>
            </a:r>
          </a:p>
        </p:txBody>
      </p:sp>
      <p:pic>
        <p:nvPicPr>
          <p:cNvPr id="37" name="Graphic 36">
            <a:extLst>
              <a:ext uri="{FF2B5EF4-FFF2-40B4-BE49-F238E27FC236}">
                <a16:creationId xmlns:a16="http://schemas.microsoft.com/office/drawing/2014/main" id="{F42C2CDD-1627-4272-9E00-84431404670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42839" y="3576068"/>
            <a:ext cx="474764" cy="614400"/>
          </a:xfrm>
          <a:prstGeom prst="rect">
            <a:avLst/>
          </a:prstGeom>
        </p:spPr>
      </p:pic>
      <p:pic>
        <p:nvPicPr>
          <p:cNvPr id="38" name="Graphic 37">
            <a:extLst>
              <a:ext uri="{FF2B5EF4-FFF2-40B4-BE49-F238E27FC236}">
                <a16:creationId xmlns:a16="http://schemas.microsoft.com/office/drawing/2014/main" id="{E5E1C32F-A41E-4430-8EFA-5335546388E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246140" y="2508945"/>
            <a:ext cx="474764" cy="614400"/>
          </a:xfrm>
          <a:prstGeom prst="rect">
            <a:avLst/>
          </a:prstGeom>
        </p:spPr>
      </p:pic>
    </p:spTree>
    <p:extLst>
      <p:ext uri="{BB962C8B-B14F-4D97-AF65-F5344CB8AC3E}">
        <p14:creationId xmlns:p14="http://schemas.microsoft.com/office/powerpoint/2010/main" val="2280963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15015" y="87121"/>
            <a:ext cx="5297362"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64183" y="715870"/>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50349" y="875169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06696" y="8433418"/>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998805" y="7925249"/>
            <a:ext cx="1403074" cy="12800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75250" y="32913"/>
            <a:ext cx="5241600"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58569" y="591415"/>
            <a:ext cx="5033847" cy="1885245"/>
          </a:xfrm>
        </p:spPr>
        <p:txBody>
          <a:bodyPr>
            <a:noAutofit/>
          </a:bodyPr>
          <a:lstStyle>
            <a:lvl1pPr algn="ctr">
              <a:defRPr sz="5120" b="1">
                <a:solidFill>
                  <a:schemeClr val="bg1"/>
                </a:solidFill>
              </a:defRPr>
            </a:lvl1pPr>
          </a:lstStyle>
          <a:p>
            <a:r>
              <a:rPr lang="en-US" dirty="0"/>
              <a:t>SLIDE TITLE</a:t>
            </a:r>
          </a:p>
        </p:txBody>
      </p:sp>
      <p:pic>
        <p:nvPicPr>
          <p:cNvPr id="34" name="Graphic 33">
            <a:extLst>
              <a:ext uri="{FF2B5EF4-FFF2-40B4-BE49-F238E27FC236}">
                <a16:creationId xmlns:a16="http://schemas.microsoft.com/office/drawing/2014/main" id="{EEF9453B-EAB5-4A4B-A2DC-2C348E8217E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20858965">
            <a:off x="4963127" y="4270776"/>
            <a:ext cx="3643357" cy="4857809"/>
          </a:xfrm>
          <a:prstGeom prst="rect">
            <a:avLst/>
          </a:prstGeom>
        </p:spPr>
      </p:pic>
      <p:sp>
        <p:nvSpPr>
          <p:cNvPr id="35" name="Picture Placeholder 18">
            <a:extLst>
              <a:ext uri="{FF2B5EF4-FFF2-40B4-BE49-F238E27FC236}">
                <a16:creationId xmlns:a16="http://schemas.microsoft.com/office/drawing/2014/main" id="{A23D036F-A4CB-4633-BB29-736D66F265DF}"/>
              </a:ext>
            </a:extLst>
          </p:cNvPr>
          <p:cNvSpPr>
            <a:spLocks noGrp="1"/>
          </p:cNvSpPr>
          <p:nvPr>
            <p:ph type="pic" sz="quarter" idx="16" hasCustomPrompt="1"/>
          </p:nvPr>
        </p:nvSpPr>
        <p:spPr>
          <a:xfrm rot="21239112">
            <a:off x="4872578" y="4225709"/>
            <a:ext cx="3307877" cy="441050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6" name="Graphic 35">
            <a:extLst>
              <a:ext uri="{FF2B5EF4-FFF2-40B4-BE49-F238E27FC236}">
                <a16:creationId xmlns:a16="http://schemas.microsoft.com/office/drawing/2014/main" id="{B963E77E-81B0-4112-9E69-2702F1B595C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08156" y="3230641"/>
            <a:ext cx="3643357" cy="4857809"/>
          </a:xfrm>
          <a:prstGeom prst="rect">
            <a:avLst/>
          </a:prstGeom>
        </p:spPr>
      </p:pic>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380147">
            <a:off x="751830" y="3117128"/>
            <a:ext cx="3307877" cy="441050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0" name="Graphic 39">
            <a:extLst>
              <a:ext uri="{FF2B5EF4-FFF2-40B4-BE49-F238E27FC236}">
                <a16:creationId xmlns:a16="http://schemas.microsoft.com/office/drawing/2014/main" id="{82D76515-C894-48EB-968F-542CB0B2BD2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20882225">
            <a:off x="8847405" y="2960803"/>
            <a:ext cx="3643357" cy="4857809"/>
          </a:xfrm>
          <a:prstGeom prst="rect">
            <a:avLst/>
          </a:prstGeom>
        </p:spPr>
      </p:pic>
      <p:sp>
        <p:nvSpPr>
          <p:cNvPr id="41" name="Picture Placeholder 18">
            <a:extLst>
              <a:ext uri="{FF2B5EF4-FFF2-40B4-BE49-F238E27FC236}">
                <a16:creationId xmlns:a16="http://schemas.microsoft.com/office/drawing/2014/main" id="{DBCA6335-F45C-4EE3-93EF-BE41903B0475}"/>
              </a:ext>
            </a:extLst>
          </p:cNvPr>
          <p:cNvSpPr>
            <a:spLocks noGrp="1"/>
          </p:cNvSpPr>
          <p:nvPr>
            <p:ph type="pic" sz="quarter" idx="18" hasCustomPrompt="1"/>
          </p:nvPr>
        </p:nvSpPr>
        <p:spPr>
          <a:xfrm rot="21262372">
            <a:off x="8756856" y="2847290"/>
            <a:ext cx="3307877" cy="441050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1" name="Graphic 20">
            <a:extLst>
              <a:ext uri="{FF2B5EF4-FFF2-40B4-BE49-F238E27FC236}">
                <a16:creationId xmlns:a16="http://schemas.microsoft.com/office/drawing/2014/main" id="{1DDF4940-315C-4B96-9958-0CB53BD30E1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28922" y="1643014"/>
            <a:ext cx="2701651" cy="1126680"/>
          </a:xfrm>
          <a:prstGeom prst="rect">
            <a:avLst/>
          </a:prstGeom>
        </p:spPr>
      </p:pic>
      <p:pic>
        <p:nvPicPr>
          <p:cNvPr id="22" name="Graphic 21">
            <a:extLst>
              <a:ext uri="{FF2B5EF4-FFF2-40B4-BE49-F238E27FC236}">
                <a16:creationId xmlns:a16="http://schemas.microsoft.com/office/drawing/2014/main" id="{8EBC3272-D75C-49EA-822E-BBE921FF97D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51404" y="1396256"/>
            <a:ext cx="2725291" cy="1301158"/>
          </a:xfrm>
          <a:prstGeom prst="rect">
            <a:avLst/>
          </a:prstGeom>
        </p:spPr>
      </p:pic>
      <p:sp>
        <p:nvSpPr>
          <p:cNvPr id="23" name="Text Placeholder 24">
            <a:extLst>
              <a:ext uri="{FF2B5EF4-FFF2-40B4-BE49-F238E27FC236}">
                <a16:creationId xmlns:a16="http://schemas.microsoft.com/office/drawing/2014/main" id="{29D87CB6-8FE7-467D-A726-420A27BD1B94}"/>
              </a:ext>
            </a:extLst>
          </p:cNvPr>
          <p:cNvSpPr>
            <a:spLocks noGrp="1"/>
          </p:cNvSpPr>
          <p:nvPr>
            <p:ph type="body" sz="quarter" idx="15" hasCustomPrompt="1"/>
          </p:nvPr>
        </p:nvSpPr>
        <p:spPr>
          <a:xfrm rot="413385">
            <a:off x="582730" y="1733663"/>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25" name="Graphic 24">
            <a:extLst>
              <a:ext uri="{FF2B5EF4-FFF2-40B4-BE49-F238E27FC236}">
                <a16:creationId xmlns:a16="http://schemas.microsoft.com/office/drawing/2014/main" id="{09B6DD1C-1EBB-4683-BF4F-43091F75011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0860951">
            <a:off x="5013964" y="2878563"/>
            <a:ext cx="2701651" cy="1126680"/>
          </a:xfrm>
          <a:prstGeom prst="rect">
            <a:avLst/>
          </a:prstGeom>
        </p:spPr>
      </p:pic>
      <p:pic>
        <p:nvPicPr>
          <p:cNvPr id="26" name="Graphic 25">
            <a:extLst>
              <a:ext uri="{FF2B5EF4-FFF2-40B4-BE49-F238E27FC236}">
                <a16:creationId xmlns:a16="http://schemas.microsoft.com/office/drawing/2014/main" id="{90F04BB6-9395-4CF0-9898-7EF44C9A5F6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0860951">
            <a:off x="4936446" y="2631805"/>
            <a:ext cx="2725291" cy="1301158"/>
          </a:xfrm>
          <a:prstGeom prst="rect">
            <a:avLst/>
          </a:prstGeom>
        </p:spPr>
      </p:pic>
      <p:sp>
        <p:nvSpPr>
          <p:cNvPr id="30" name="Text Placeholder 24">
            <a:extLst>
              <a:ext uri="{FF2B5EF4-FFF2-40B4-BE49-F238E27FC236}">
                <a16:creationId xmlns:a16="http://schemas.microsoft.com/office/drawing/2014/main" id="{BA1E34EF-540F-48AF-86CA-ABB3823D7DF9}"/>
              </a:ext>
            </a:extLst>
          </p:cNvPr>
          <p:cNvSpPr>
            <a:spLocks noGrp="1"/>
          </p:cNvSpPr>
          <p:nvPr>
            <p:ph type="body" sz="quarter" idx="19" hasCustomPrompt="1"/>
          </p:nvPr>
        </p:nvSpPr>
        <p:spPr>
          <a:xfrm rot="21274336">
            <a:off x="4967772" y="2969212"/>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a:t>
            </a:r>
            <a:r>
              <a:rPr lang="ru-RU" dirty="0"/>
              <a:t>2</a:t>
            </a:r>
            <a:endParaRPr lang="en-US" dirty="0"/>
          </a:p>
        </p:txBody>
      </p:sp>
      <p:pic>
        <p:nvPicPr>
          <p:cNvPr id="31" name="Graphic 30">
            <a:extLst>
              <a:ext uri="{FF2B5EF4-FFF2-40B4-BE49-F238E27FC236}">
                <a16:creationId xmlns:a16="http://schemas.microsoft.com/office/drawing/2014/main" id="{528E482C-1851-45A1-AD42-9D86D443E86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0810727">
            <a:off x="9866687" y="1287947"/>
            <a:ext cx="2701651" cy="1126680"/>
          </a:xfrm>
          <a:prstGeom prst="rect">
            <a:avLst/>
          </a:prstGeom>
        </p:spPr>
      </p:pic>
      <p:pic>
        <p:nvPicPr>
          <p:cNvPr id="32" name="Graphic 31">
            <a:extLst>
              <a:ext uri="{FF2B5EF4-FFF2-40B4-BE49-F238E27FC236}">
                <a16:creationId xmlns:a16="http://schemas.microsoft.com/office/drawing/2014/main" id="{DD6C8914-6D14-4274-BBAA-AEFD2FDAA6F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0810727">
            <a:off x="9789169" y="1041188"/>
            <a:ext cx="2725291" cy="1301158"/>
          </a:xfrm>
          <a:prstGeom prst="rect">
            <a:avLst/>
          </a:prstGeom>
        </p:spPr>
      </p:pic>
      <p:sp>
        <p:nvSpPr>
          <p:cNvPr id="33" name="Text Placeholder 24">
            <a:extLst>
              <a:ext uri="{FF2B5EF4-FFF2-40B4-BE49-F238E27FC236}">
                <a16:creationId xmlns:a16="http://schemas.microsoft.com/office/drawing/2014/main" id="{B08CDA60-3729-42F7-8AFC-BBF85D674E66}"/>
              </a:ext>
            </a:extLst>
          </p:cNvPr>
          <p:cNvSpPr>
            <a:spLocks noGrp="1"/>
          </p:cNvSpPr>
          <p:nvPr>
            <p:ph type="body" sz="quarter" idx="20" hasCustomPrompt="1"/>
          </p:nvPr>
        </p:nvSpPr>
        <p:spPr>
          <a:xfrm rot="21224112">
            <a:off x="9820496" y="1378596"/>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a:t>
            </a:r>
            <a:r>
              <a:rPr lang="ru-RU" dirty="0"/>
              <a:t>03</a:t>
            </a:r>
            <a:endParaRPr lang="en-US" dirty="0"/>
          </a:p>
        </p:txBody>
      </p:sp>
    </p:spTree>
    <p:extLst>
      <p:ext uri="{BB962C8B-B14F-4D97-AF65-F5344CB8AC3E}">
        <p14:creationId xmlns:p14="http://schemas.microsoft.com/office/powerpoint/2010/main" val="4463537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B648EEBC-E2B3-460F-9ACB-93A00A5642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572584">
            <a:off x="5209291" y="3489338"/>
            <a:ext cx="3774027" cy="5032036"/>
          </a:xfrm>
          <a:prstGeom prst="rect">
            <a:avLst/>
          </a:prstGeom>
        </p:spPr>
      </p:pic>
      <p:sp>
        <p:nvSpPr>
          <p:cNvPr id="32" name="Picture Placeholder 18">
            <a:extLst>
              <a:ext uri="{FF2B5EF4-FFF2-40B4-BE49-F238E27FC236}">
                <a16:creationId xmlns:a16="http://schemas.microsoft.com/office/drawing/2014/main" id="{7E2B4FE0-FFAD-4B79-83E0-C510BE9F6507}"/>
              </a:ext>
            </a:extLst>
          </p:cNvPr>
          <p:cNvSpPr>
            <a:spLocks noGrp="1"/>
          </p:cNvSpPr>
          <p:nvPr>
            <p:ph type="pic" sz="quarter" idx="15" hasCustomPrompt="1"/>
          </p:nvPr>
        </p:nvSpPr>
        <p:spPr>
          <a:xfrm rot="20952731">
            <a:off x="5125890" y="3467722"/>
            <a:ext cx="3426514" cy="4568686"/>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194" y="1660345"/>
            <a:ext cx="2783684" cy="3711579"/>
          </a:xfrm>
          <a:prstGeom prst="rect">
            <a:avLst/>
          </a:prstGeom>
        </p:spPr>
      </p:pic>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988168" y="1536774"/>
            <a:ext cx="2527363" cy="3369818"/>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37772" y="24721"/>
            <a:ext cx="5357763"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975641" y="4065557"/>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54590" y="845655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46140" y="2508945"/>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77160" y="-1657"/>
            <a:ext cx="5311427"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161485" y="400206"/>
            <a:ext cx="5175028" cy="1885245"/>
          </a:xfrm>
        </p:spPr>
        <p:txBody>
          <a:bodyPr>
            <a:noAutofit/>
          </a:bodyPr>
          <a:lstStyle>
            <a:lvl1pPr algn="ctr">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6223966"/>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71414" y="121489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79107" y="1045945"/>
            <a:ext cx="474764" cy="614400"/>
          </a:xfrm>
          <a:prstGeom prst="rect">
            <a:avLst/>
          </a:prstGeom>
        </p:spPr>
      </p:pic>
      <p:pic>
        <p:nvPicPr>
          <p:cNvPr id="24" name="Graphic 23">
            <a:extLst>
              <a:ext uri="{FF2B5EF4-FFF2-40B4-BE49-F238E27FC236}">
                <a16:creationId xmlns:a16="http://schemas.microsoft.com/office/drawing/2014/main" id="{D292829B-392D-4967-84B0-4139A53DE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5281" y="5807785"/>
            <a:ext cx="2783684" cy="3711579"/>
          </a:xfrm>
          <a:prstGeom prst="rect">
            <a:avLst/>
          </a:prstGeom>
        </p:spPr>
      </p:pic>
      <p:sp>
        <p:nvSpPr>
          <p:cNvPr id="30" name="Picture Placeholder 18">
            <a:extLst>
              <a:ext uri="{FF2B5EF4-FFF2-40B4-BE49-F238E27FC236}">
                <a16:creationId xmlns:a16="http://schemas.microsoft.com/office/drawing/2014/main" id="{8C0C41CB-E3C0-4350-A330-4A707B23D46E}"/>
              </a:ext>
            </a:extLst>
          </p:cNvPr>
          <p:cNvSpPr>
            <a:spLocks noGrp="1"/>
          </p:cNvSpPr>
          <p:nvPr>
            <p:ph type="pic" sz="quarter" idx="14" hasCustomPrompt="1"/>
          </p:nvPr>
        </p:nvSpPr>
        <p:spPr>
          <a:xfrm rot="380147">
            <a:off x="1449255" y="5684215"/>
            <a:ext cx="2527363" cy="3369818"/>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F2A5D59B-B0CD-4CDB-991A-8BD8A7573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385422">
            <a:off x="9445312" y="3007925"/>
            <a:ext cx="2783684" cy="3711579"/>
          </a:xfrm>
          <a:prstGeom prst="rect">
            <a:avLst/>
          </a:prstGeom>
        </p:spPr>
      </p:pic>
      <p:sp>
        <p:nvSpPr>
          <p:cNvPr id="34" name="Picture Placeholder 18">
            <a:extLst>
              <a:ext uri="{FF2B5EF4-FFF2-40B4-BE49-F238E27FC236}">
                <a16:creationId xmlns:a16="http://schemas.microsoft.com/office/drawing/2014/main" id="{239C034F-7BBB-474F-99A5-5E5E1D8DFF92}"/>
              </a:ext>
            </a:extLst>
          </p:cNvPr>
          <p:cNvSpPr>
            <a:spLocks noGrp="1"/>
          </p:cNvSpPr>
          <p:nvPr>
            <p:ph type="pic" sz="quarter" idx="16" hasCustomPrompt="1"/>
          </p:nvPr>
        </p:nvSpPr>
        <p:spPr>
          <a:xfrm rot="20765569">
            <a:off x="9409286" y="2884354"/>
            <a:ext cx="2527363" cy="3369818"/>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5" name="Graphic 34">
            <a:extLst>
              <a:ext uri="{FF2B5EF4-FFF2-40B4-BE49-F238E27FC236}">
                <a16:creationId xmlns:a16="http://schemas.microsoft.com/office/drawing/2014/main" id="{1AA2C9C9-ADDF-463C-A756-8AC76B30797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20080827">
            <a:off x="4252042" y="7362913"/>
            <a:ext cx="960000" cy="2011425"/>
          </a:xfrm>
          <a:prstGeom prst="rect">
            <a:avLst/>
          </a:prstGeom>
        </p:spPr>
      </p:pic>
      <p:grpSp>
        <p:nvGrpSpPr>
          <p:cNvPr id="22" name="Group 21">
            <a:extLst>
              <a:ext uri="{FF2B5EF4-FFF2-40B4-BE49-F238E27FC236}">
                <a16:creationId xmlns:a16="http://schemas.microsoft.com/office/drawing/2014/main" id="{A783F73A-FAD9-485B-AEF2-257165EDCA1D}"/>
              </a:ext>
            </a:extLst>
          </p:cNvPr>
          <p:cNvGrpSpPr/>
          <p:nvPr userDrawn="1"/>
        </p:nvGrpSpPr>
        <p:grpSpPr>
          <a:xfrm rot="5118701">
            <a:off x="9947368" y="7253964"/>
            <a:ext cx="1774593" cy="1626242"/>
            <a:chOff x="1186047" y="1003914"/>
            <a:chExt cx="1491263" cy="1822130"/>
          </a:xfrm>
        </p:grpSpPr>
        <p:pic>
          <p:nvPicPr>
            <p:cNvPr id="23" name="Graphic 22">
              <a:extLst>
                <a:ext uri="{FF2B5EF4-FFF2-40B4-BE49-F238E27FC236}">
                  <a16:creationId xmlns:a16="http://schemas.microsoft.com/office/drawing/2014/main" id="{D03443B8-72F6-4DB4-B411-4F48797F730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411229" y="1003914"/>
              <a:ext cx="259200" cy="583200"/>
            </a:xfrm>
            <a:prstGeom prst="rect">
              <a:avLst/>
            </a:prstGeom>
          </p:spPr>
        </p:pic>
        <p:pic>
          <p:nvPicPr>
            <p:cNvPr id="25" name="Graphic 24">
              <a:extLst>
                <a:ext uri="{FF2B5EF4-FFF2-40B4-BE49-F238E27FC236}">
                  <a16:creationId xmlns:a16="http://schemas.microsoft.com/office/drawing/2014/main" id="{579A39C7-9531-47B9-9E04-34417B9C16F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670429" y="1071784"/>
              <a:ext cx="290763" cy="543600"/>
            </a:xfrm>
            <a:prstGeom prst="rect">
              <a:avLst/>
            </a:prstGeom>
          </p:spPr>
        </p:pic>
        <p:pic>
          <p:nvPicPr>
            <p:cNvPr id="26" name="Graphic 25">
              <a:extLst>
                <a:ext uri="{FF2B5EF4-FFF2-40B4-BE49-F238E27FC236}">
                  <a16:creationId xmlns:a16="http://schemas.microsoft.com/office/drawing/2014/main" id="{39C38E06-9300-4CAB-AEDE-51B9D776CC29}"/>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86047" y="1168984"/>
              <a:ext cx="484663" cy="446400"/>
            </a:xfrm>
            <a:prstGeom prst="rect">
              <a:avLst/>
            </a:prstGeom>
          </p:spPr>
        </p:pic>
        <p:pic>
          <p:nvPicPr>
            <p:cNvPr id="36" name="Graphic 35">
              <a:extLst>
                <a:ext uri="{FF2B5EF4-FFF2-40B4-BE49-F238E27FC236}">
                  <a16:creationId xmlns:a16="http://schemas.microsoft.com/office/drawing/2014/main" id="{E5CADABB-3A87-4000-8B9E-B8ABE9B8197D}"/>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581204" y="1422044"/>
              <a:ext cx="1096106" cy="1404000"/>
            </a:xfrm>
            <a:prstGeom prst="rect">
              <a:avLst/>
            </a:prstGeom>
          </p:spPr>
        </p:pic>
        <p:pic>
          <p:nvPicPr>
            <p:cNvPr id="37" name="Graphic 36">
              <a:extLst>
                <a:ext uri="{FF2B5EF4-FFF2-40B4-BE49-F238E27FC236}">
                  <a16:creationId xmlns:a16="http://schemas.microsoft.com/office/drawing/2014/main" id="{1F6FE616-E36F-4414-907F-3C950E69BE59}"/>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637577" y="1505779"/>
              <a:ext cx="867600" cy="1224847"/>
            </a:xfrm>
            <a:prstGeom prst="rect">
              <a:avLst/>
            </a:prstGeom>
          </p:spPr>
        </p:pic>
      </p:grpSp>
    </p:spTree>
    <p:extLst>
      <p:ext uri="{BB962C8B-B14F-4D97-AF65-F5344CB8AC3E}">
        <p14:creationId xmlns:p14="http://schemas.microsoft.com/office/powerpoint/2010/main" val="1196830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Content_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65033" y="103794"/>
            <a:ext cx="5457295" cy="34048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75249" y="32913"/>
            <a:ext cx="5399850" cy="3124193"/>
          </a:xfrm>
          <a:prstGeom prst="rect">
            <a:avLst/>
          </a:prstGeom>
        </p:spPr>
      </p:pic>
      <p:sp>
        <p:nvSpPr>
          <p:cNvPr id="5" name="Rectangle 4">
            <a:extLst>
              <a:ext uri="{FF2B5EF4-FFF2-40B4-BE49-F238E27FC236}">
                <a16:creationId xmlns:a16="http://schemas.microsoft.com/office/drawing/2014/main" id="{63223807-CC74-4D48-A03D-E448375EDFC5}"/>
              </a:ext>
            </a:extLst>
          </p:cNvPr>
          <p:cNvSpPr/>
          <p:nvPr userDrawn="1"/>
        </p:nvSpPr>
        <p:spPr>
          <a:xfrm rot="21362878">
            <a:off x="5082381" y="2868391"/>
            <a:ext cx="3197524" cy="647810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34" name="Graphic 33">
            <a:extLst>
              <a:ext uri="{FF2B5EF4-FFF2-40B4-BE49-F238E27FC236}">
                <a16:creationId xmlns:a16="http://schemas.microsoft.com/office/drawing/2014/main" id="{EEF9453B-EAB5-4A4B-A2DC-2C348E8217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858965">
            <a:off x="1487114" y="5517387"/>
            <a:ext cx="2902517" cy="3870023"/>
          </a:xfrm>
          <a:prstGeom prst="rect">
            <a:avLst/>
          </a:prstGeom>
        </p:spPr>
      </p:pic>
      <p:sp>
        <p:nvSpPr>
          <p:cNvPr id="35" name="Picture Placeholder 18">
            <a:extLst>
              <a:ext uri="{FF2B5EF4-FFF2-40B4-BE49-F238E27FC236}">
                <a16:creationId xmlns:a16="http://schemas.microsoft.com/office/drawing/2014/main" id="{A23D036F-A4CB-4633-BB29-736D66F265DF}"/>
              </a:ext>
            </a:extLst>
          </p:cNvPr>
          <p:cNvSpPr>
            <a:spLocks noGrp="1"/>
          </p:cNvSpPr>
          <p:nvPr>
            <p:ph type="pic" sz="quarter" idx="16" hasCustomPrompt="1"/>
          </p:nvPr>
        </p:nvSpPr>
        <p:spPr>
          <a:xfrm rot="21239112">
            <a:off x="1433833" y="5364690"/>
            <a:ext cx="2635254" cy="351367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748821" y="7576816"/>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01840" y="8591707"/>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1840" y="6873718"/>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070646" y="7858416"/>
            <a:ext cx="1403074" cy="1280000"/>
          </a:xfrm>
          <a:prstGeom prst="rect">
            <a:avLst/>
          </a:prstGeom>
        </p:spPr>
      </p:pic>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932678" y="3448000"/>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900372" y="819121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79107" y="1045945"/>
            <a:ext cx="474764" cy="614400"/>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57878" y="585752"/>
            <a:ext cx="5362090" cy="1885245"/>
          </a:xfrm>
        </p:spPr>
        <p:txBody>
          <a:bodyPr>
            <a:noAutofit/>
          </a:bodyPr>
          <a:lstStyle>
            <a:lvl1pPr algn="ctr">
              <a:defRPr sz="5120" b="1">
                <a:solidFill>
                  <a:schemeClr val="bg1"/>
                </a:solidFill>
              </a:defRPr>
            </a:lvl1pPr>
          </a:lstStyle>
          <a:p>
            <a:r>
              <a:rPr lang="en-US" dirty="0"/>
              <a:t>SLIDE TITLE</a:t>
            </a:r>
          </a:p>
        </p:txBody>
      </p:sp>
      <p:pic>
        <p:nvPicPr>
          <p:cNvPr id="24" name="Graphic 23">
            <a:extLst>
              <a:ext uri="{FF2B5EF4-FFF2-40B4-BE49-F238E27FC236}">
                <a16:creationId xmlns:a16="http://schemas.microsoft.com/office/drawing/2014/main" id="{2D5F5171-FFBF-42C5-97E7-F02CA458BDC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859562">
            <a:off x="10135708" y="840725"/>
            <a:ext cx="1280000" cy="1508569"/>
          </a:xfrm>
          <a:prstGeom prst="rect">
            <a:avLst/>
          </a:prstGeom>
        </p:spPr>
      </p:pic>
      <p:pic>
        <p:nvPicPr>
          <p:cNvPr id="40" name="Graphic 39">
            <a:extLst>
              <a:ext uri="{FF2B5EF4-FFF2-40B4-BE49-F238E27FC236}">
                <a16:creationId xmlns:a16="http://schemas.microsoft.com/office/drawing/2014/main" id="{82D76515-C894-48EB-968F-542CB0B2BD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882225">
            <a:off x="8988024" y="3049359"/>
            <a:ext cx="3408878" cy="4545170"/>
          </a:xfrm>
          <a:prstGeom prst="rect">
            <a:avLst/>
          </a:prstGeom>
        </p:spPr>
      </p:pic>
      <p:sp>
        <p:nvSpPr>
          <p:cNvPr id="41" name="Picture Placeholder 18">
            <a:extLst>
              <a:ext uri="{FF2B5EF4-FFF2-40B4-BE49-F238E27FC236}">
                <a16:creationId xmlns:a16="http://schemas.microsoft.com/office/drawing/2014/main" id="{DBCA6335-F45C-4EE3-93EF-BE41903B0475}"/>
              </a:ext>
            </a:extLst>
          </p:cNvPr>
          <p:cNvSpPr>
            <a:spLocks noGrp="1"/>
          </p:cNvSpPr>
          <p:nvPr>
            <p:ph type="pic" sz="quarter" idx="18" hasCustomPrompt="1"/>
          </p:nvPr>
        </p:nvSpPr>
        <p:spPr>
          <a:xfrm rot="21262372">
            <a:off x="8922168" y="2913221"/>
            <a:ext cx="3094990" cy="412665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1" name="Graphic 20">
            <a:extLst>
              <a:ext uri="{FF2B5EF4-FFF2-40B4-BE49-F238E27FC236}">
                <a16:creationId xmlns:a16="http://schemas.microsoft.com/office/drawing/2014/main" id="{907B72D2-361F-4D62-97D5-BF81DAE410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411045">
            <a:off x="794606" y="943411"/>
            <a:ext cx="2902517" cy="3870023"/>
          </a:xfrm>
          <a:prstGeom prst="rect">
            <a:avLst/>
          </a:prstGeom>
        </p:spPr>
      </p:pic>
      <p:sp>
        <p:nvSpPr>
          <p:cNvPr id="22" name="Picture Placeholder 18">
            <a:extLst>
              <a:ext uri="{FF2B5EF4-FFF2-40B4-BE49-F238E27FC236}">
                <a16:creationId xmlns:a16="http://schemas.microsoft.com/office/drawing/2014/main" id="{E3B48858-7719-4E65-A7F1-EEE5ACF22765}"/>
              </a:ext>
            </a:extLst>
          </p:cNvPr>
          <p:cNvSpPr>
            <a:spLocks noGrp="1"/>
          </p:cNvSpPr>
          <p:nvPr>
            <p:ph type="pic" sz="quarter" idx="19" hasCustomPrompt="1"/>
          </p:nvPr>
        </p:nvSpPr>
        <p:spPr>
          <a:xfrm rot="191192">
            <a:off x="741326" y="790713"/>
            <a:ext cx="2635254" cy="351367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5" name="Picture Placeholder 18">
            <a:extLst>
              <a:ext uri="{FF2B5EF4-FFF2-40B4-BE49-F238E27FC236}">
                <a16:creationId xmlns:a16="http://schemas.microsoft.com/office/drawing/2014/main" id="{1F0DCAC4-466C-467A-A4C8-2AF6FACE9E1A}"/>
              </a:ext>
            </a:extLst>
          </p:cNvPr>
          <p:cNvSpPr>
            <a:spLocks noGrp="1"/>
          </p:cNvSpPr>
          <p:nvPr>
            <p:ph type="pic" sz="quarter" idx="20" hasCustomPrompt="1"/>
          </p:nvPr>
        </p:nvSpPr>
        <p:spPr>
          <a:xfrm rot="21453003">
            <a:off x="4911247" y="2710959"/>
            <a:ext cx="3128382" cy="6252197"/>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14252907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Content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AC620E-F230-43C8-AE71-1CDE58EAAB29}"/>
              </a:ext>
            </a:extLst>
          </p:cNvPr>
          <p:cNvSpPr/>
          <p:nvPr userDrawn="1"/>
        </p:nvSpPr>
        <p:spPr>
          <a:xfrm rot="355544">
            <a:off x="943962" y="1748745"/>
            <a:ext cx="2863780" cy="69252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31" name="Graphic 30">
            <a:extLst>
              <a:ext uri="{FF2B5EF4-FFF2-40B4-BE49-F238E27FC236}">
                <a16:creationId xmlns:a16="http://schemas.microsoft.com/office/drawing/2014/main" id="{B648EEBC-E2B3-460F-9ACB-93A00A5642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11401">
            <a:off x="4816612" y="3902191"/>
            <a:ext cx="3774027" cy="5032036"/>
          </a:xfrm>
          <a:prstGeom prst="rect">
            <a:avLst/>
          </a:prstGeom>
        </p:spPr>
      </p:pic>
      <p:sp>
        <p:nvSpPr>
          <p:cNvPr id="32" name="Picture Placeholder 18">
            <a:extLst>
              <a:ext uri="{FF2B5EF4-FFF2-40B4-BE49-F238E27FC236}">
                <a16:creationId xmlns:a16="http://schemas.microsoft.com/office/drawing/2014/main" id="{7E2B4FE0-FFAD-4B79-83E0-C510BE9F6507}"/>
              </a:ext>
            </a:extLst>
          </p:cNvPr>
          <p:cNvSpPr>
            <a:spLocks noGrp="1"/>
          </p:cNvSpPr>
          <p:nvPr>
            <p:ph type="pic" sz="quarter" idx="15" hasCustomPrompt="1"/>
          </p:nvPr>
        </p:nvSpPr>
        <p:spPr>
          <a:xfrm rot="21291548">
            <a:off x="4733211" y="3800544"/>
            <a:ext cx="3426514" cy="4568686"/>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850001" y="1542377"/>
            <a:ext cx="2741465" cy="6692747"/>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94009" y="24721"/>
            <a:ext cx="5376554"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44218" y="8109175"/>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09704" y="885260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46140" y="2508945"/>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61820" y="-1657"/>
            <a:ext cx="5226767"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317144" y="368191"/>
            <a:ext cx="5108775" cy="1885245"/>
          </a:xfrm>
        </p:spPr>
        <p:txBody>
          <a:bodyPr>
            <a:noAutofit/>
          </a:bodyPr>
          <a:lstStyle>
            <a:lvl1pPr algn="ctr">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712440" y="8724334"/>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192447" y="303566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118814" y="942262"/>
            <a:ext cx="474764" cy="614400"/>
          </a:xfrm>
          <a:prstGeom prst="rect">
            <a:avLst/>
          </a:prstGeom>
        </p:spPr>
      </p:pic>
      <p:sp>
        <p:nvSpPr>
          <p:cNvPr id="23" name="Rectangle 22">
            <a:extLst>
              <a:ext uri="{FF2B5EF4-FFF2-40B4-BE49-F238E27FC236}">
                <a16:creationId xmlns:a16="http://schemas.microsoft.com/office/drawing/2014/main" id="{8B66A7BE-DC5A-4486-B22E-E4A0B7B82C8E}"/>
              </a:ext>
            </a:extLst>
          </p:cNvPr>
          <p:cNvSpPr/>
          <p:nvPr userDrawn="1"/>
        </p:nvSpPr>
        <p:spPr>
          <a:xfrm rot="21201716">
            <a:off x="9348931" y="1604921"/>
            <a:ext cx="2863780" cy="69252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5" name="Picture Placeholder 18">
            <a:extLst>
              <a:ext uri="{FF2B5EF4-FFF2-40B4-BE49-F238E27FC236}">
                <a16:creationId xmlns:a16="http://schemas.microsoft.com/office/drawing/2014/main" id="{BB0C50C9-04D1-419D-8136-631AF0BC0EA5}"/>
              </a:ext>
            </a:extLst>
          </p:cNvPr>
          <p:cNvSpPr>
            <a:spLocks noGrp="1"/>
          </p:cNvSpPr>
          <p:nvPr>
            <p:ph type="pic" sz="quarter" idx="16" hasCustomPrompt="1"/>
          </p:nvPr>
        </p:nvSpPr>
        <p:spPr>
          <a:xfrm rot="21226319">
            <a:off x="9194948" y="1478585"/>
            <a:ext cx="2741465" cy="6692747"/>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1186471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8590340" y="6317103"/>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603785">
            <a:off x="8524627" y="6067321"/>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1" name="Graphic 20">
            <a:extLst>
              <a:ext uri="{FF2B5EF4-FFF2-40B4-BE49-F238E27FC236}">
                <a16:creationId xmlns:a16="http://schemas.microsoft.com/office/drawing/2014/main" id="{E8424F55-C56B-46CF-8046-3851602A5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2808">
            <a:off x="1247402" y="6640677"/>
            <a:ext cx="2117924" cy="2823899"/>
          </a:xfrm>
          <a:prstGeom prst="rect">
            <a:avLst/>
          </a:prstGeom>
        </p:spPr>
      </p:pic>
      <p:sp>
        <p:nvSpPr>
          <p:cNvPr id="22" name="Picture Placeholder 18">
            <a:extLst>
              <a:ext uri="{FF2B5EF4-FFF2-40B4-BE49-F238E27FC236}">
                <a16:creationId xmlns:a16="http://schemas.microsoft.com/office/drawing/2014/main" id="{28D35364-8817-455D-A41B-A24F337EC35C}"/>
              </a:ext>
            </a:extLst>
          </p:cNvPr>
          <p:cNvSpPr>
            <a:spLocks noGrp="1"/>
          </p:cNvSpPr>
          <p:nvPr>
            <p:ph type="pic" sz="quarter" idx="19" hasCustomPrompt="1"/>
          </p:nvPr>
        </p:nvSpPr>
        <p:spPr>
          <a:xfrm rot="572955">
            <a:off x="1196694" y="6410903"/>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77538" y="120466"/>
            <a:ext cx="5605200"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703069" y="2861542"/>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5135" y="6474825"/>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73329" y="567986"/>
            <a:ext cx="1403074" cy="1280000"/>
          </a:xfrm>
          <a:prstGeom prst="rect">
            <a:avLst/>
          </a:prstGeom>
        </p:spPr>
      </p:pic>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607502" y="8746442"/>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27832" y="4262400"/>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879107" y="1045945"/>
            <a:ext cx="474764" cy="6144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75250" y="32913"/>
            <a:ext cx="5546197"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50313" y="588521"/>
            <a:ext cx="5397617" cy="1885245"/>
          </a:xfrm>
        </p:spPr>
        <p:txBody>
          <a:bodyPr>
            <a:noAutofit/>
          </a:bodyPr>
          <a:lstStyle>
            <a:lvl1pPr algn="ctr">
              <a:defRPr sz="5120" b="1">
                <a:solidFill>
                  <a:schemeClr val="bg1"/>
                </a:solidFill>
              </a:defRPr>
            </a:lvl1pPr>
          </a:lstStyle>
          <a:p>
            <a:r>
              <a:rPr lang="en-US" dirty="0"/>
              <a:t>SLIDE TITLE</a:t>
            </a:r>
          </a:p>
        </p:txBody>
      </p:sp>
      <p:pic>
        <p:nvPicPr>
          <p:cNvPr id="24" name="Graphic 23">
            <a:extLst>
              <a:ext uri="{FF2B5EF4-FFF2-40B4-BE49-F238E27FC236}">
                <a16:creationId xmlns:a16="http://schemas.microsoft.com/office/drawing/2014/main" id="{2D5F5171-FFBF-42C5-97E7-F02CA458BDC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859562">
            <a:off x="2053111" y="1093703"/>
            <a:ext cx="1280000" cy="1508569"/>
          </a:xfrm>
          <a:prstGeom prst="rect">
            <a:avLst/>
          </a:prstGeom>
        </p:spPr>
      </p:pic>
      <p:pic>
        <p:nvPicPr>
          <p:cNvPr id="36" name="Graphic 35">
            <a:extLst>
              <a:ext uri="{FF2B5EF4-FFF2-40B4-BE49-F238E27FC236}">
                <a16:creationId xmlns:a16="http://schemas.microsoft.com/office/drawing/2014/main" id="{B963E77E-81B0-4112-9E69-2702F1B595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134807" y="3275638"/>
            <a:ext cx="2117924" cy="2823899"/>
          </a:xfrm>
          <a:prstGeom prst="rect">
            <a:avLst/>
          </a:prstGeom>
        </p:spPr>
      </p:pic>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603785">
            <a:off x="1084099" y="3005849"/>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96482">
            <a:off x="4355345" y="4038923"/>
            <a:ext cx="3767827" cy="5023770"/>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676629">
            <a:off x="4277622" y="3824782"/>
            <a:ext cx="3420887" cy="4561183"/>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0401635" y="2990360"/>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10350927" y="2740579"/>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grpSp>
        <p:nvGrpSpPr>
          <p:cNvPr id="25" name="Group 24">
            <a:extLst>
              <a:ext uri="{FF2B5EF4-FFF2-40B4-BE49-F238E27FC236}">
                <a16:creationId xmlns:a16="http://schemas.microsoft.com/office/drawing/2014/main" id="{EAA29DA4-5D89-4B73-A9C8-9D21A71914D3}"/>
              </a:ext>
            </a:extLst>
          </p:cNvPr>
          <p:cNvGrpSpPr/>
          <p:nvPr userDrawn="1"/>
        </p:nvGrpSpPr>
        <p:grpSpPr>
          <a:xfrm>
            <a:off x="11256869" y="6101663"/>
            <a:ext cx="1150064" cy="2252800"/>
            <a:chOff x="1083550" y="717765"/>
            <a:chExt cx="1078185" cy="1584000"/>
          </a:xfrm>
        </p:grpSpPr>
        <p:pic>
          <p:nvPicPr>
            <p:cNvPr id="31" name="Graphic 30">
              <a:extLst>
                <a:ext uri="{FF2B5EF4-FFF2-40B4-BE49-F238E27FC236}">
                  <a16:creationId xmlns:a16="http://schemas.microsoft.com/office/drawing/2014/main" id="{C07F09DC-DF85-4B35-9D64-780468BDC8DF}"/>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083550" y="717765"/>
              <a:ext cx="1078185" cy="1584000"/>
            </a:xfrm>
            <a:prstGeom prst="rect">
              <a:avLst/>
            </a:prstGeom>
          </p:spPr>
        </p:pic>
        <p:pic>
          <p:nvPicPr>
            <p:cNvPr id="32" name="Graphic 31">
              <a:extLst>
                <a:ext uri="{FF2B5EF4-FFF2-40B4-BE49-F238E27FC236}">
                  <a16:creationId xmlns:a16="http://schemas.microsoft.com/office/drawing/2014/main" id="{AEBA2CF0-731A-4F61-8A48-3FBA4975162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658138" y="1003626"/>
              <a:ext cx="229091" cy="252000"/>
            </a:xfrm>
            <a:prstGeom prst="rect">
              <a:avLst/>
            </a:prstGeom>
          </p:spPr>
        </p:pic>
      </p:grpSp>
    </p:spTree>
    <p:extLst>
      <p:ext uri="{BB962C8B-B14F-4D97-AF65-F5344CB8AC3E}">
        <p14:creationId xmlns:p14="http://schemas.microsoft.com/office/powerpoint/2010/main" val="20536056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our Content_1">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9B21E13E-3EFD-42A5-9ED3-ED9FB01A99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614615">
            <a:off x="9469898" y="6117608"/>
            <a:ext cx="2117924" cy="2823899"/>
          </a:xfrm>
          <a:prstGeom prst="rect">
            <a:avLst/>
          </a:prstGeom>
        </p:spPr>
      </p:pic>
      <p:sp>
        <p:nvSpPr>
          <p:cNvPr id="35" name="Picture Placeholder 18">
            <a:extLst>
              <a:ext uri="{FF2B5EF4-FFF2-40B4-BE49-F238E27FC236}">
                <a16:creationId xmlns:a16="http://schemas.microsoft.com/office/drawing/2014/main" id="{77500C56-330B-461B-908A-6666F775F7BF}"/>
              </a:ext>
            </a:extLst>
          </p:cNvPr>
          <p:cNvSpPr>
            <a:spLocks noGrp="1"/>
          </p:cNvSpPr>
          <p:nvPr>
            <p:ph type="pic" sz="quarter" idx="24" hasCustomPrompt="1"/>
          </p:nvPr>
        </p:nvSpPr>
        <p:spPr>
          <a:xfrm rot="20994762">
            <a:off x="9347953" y="6005550"/>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672499">
            <a:off x="6666638" y="4286475"/>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21052646">
            <a:off x="6551624" y="4148250"/>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3361" y="2664375"/>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25135" y="6474825"/>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9095062">
            <a:off x="1959622" y="713145"/>
            <a:ext cx="1403074" cy="12800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716903" y="6994631"/>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193583" y="4263071"/>
            <a:ext cx="474764" cy="614400"/>
          </a:xfrm>
          <a:prstGeom prst="rect">
            <a:avLst/>
          </a:prstGeom>
        </p:spPr>
      </p:pic>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96482">
            <a:off x="1384285" y="3341170"/>
            <a:ext cx="4290916" cy="5721222"/>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676629">
            <a:off x="1430133" y="3236047"/>
            <a:ext cx="3895811" cy="5194415"/>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0451301" y="2630411"/>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10400330" y="2411041"/>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5" name="Graphic 24">
            <a:extLst>
              <a:ext uri="{FF2B5EF4-FFF2-40B4-BE49-F238E27FC236}">
                <a16:creationId xmlns:a16="http://schemas.microsoft.com/office/drawing/2014/main" id="{B5713FC1-DF36-44AF-A02B-3B46ABAFA9A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92799" y="715380"/>
            <a:ext cx="6106396" cy="2972426"/>
          </a:xfrm>
          <a:prstGeom prst="rect">
            <a:avLst/>
          </a:prstGeom>
        </p:spPr>
      </p:pic>
      <p:pic>
        <p:nvPicPr>
          <p:cNvPr id="31" name="Graphic 30">
            <a:extLst>
              <a:ext uri="{FF2B5EF4-FFF2-40B4-BE49-F238E27FC236}">
                <a16:creationId xmlns:a16="http://schemas.microsoft.com/office/drawing/2014/main" id="{FDFA61A6-0DB8-4389-BC1F-28A28378E43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569847" y="516281"/>
            <a:ext cx="6002066" cy="2754101"/>
          </a:xfrm>
          <a:prstGeom prst="rect">
            <a:avLst/>
          </a:prstGeom>
        </p:spPr>
      </p:pic>
      <p:sp>
        <p:nvSpPr>
          <p:cNvPr id="32" name="Title 1">
            <a:extLst>
              <a:ext uri="{FF2B5EF4-FFF2-40B4-BE49-F238E27FC236}">
                <a16:creationId xmlns:a16="http://schemas.microsoft.com/office/drawing/2014/main" id="{52E1FC3E-0606-4219-92BD-480808602682}"/>
              </a:ext>
            </a:extLst>
          </p:cNvPr>
          <p:cNvSpPr>
            <a:spLocks noGrp="1"/>
          </p:cNvSpPr>
          <p:nvPr>
            <p:ph type="title" hasCustomPrompt="1"/>
          </p:nvPr>
        </p:nvSpPr>
        <p:spPr>
          <a:xfrm rot="420000">
            <a:off x="3572897" y="1234168"/>
            <a:ext cx="5952352" cy="1506497"/>
          </a:xfrm>
        </p:spPr>
        <p:txBody>
          <a:bodyPr>
            <a:noAutofit/>
          </a:bodyPr>
          <a:lstStyle>
            <a:lvl1pPr algn="ctr">
              <a:defRPr sz="5120" b="1">
                <a:solidFill>
                  <a:schemeClr val="bg1"/>
                </a:solidFill>
                <a:latin typeface="+mj-lt"/>
              </a:defRPr>
            </a:lvl1pPr>
          </a:lstStyle>
          <a:p>
            <a:r>
              <a:rPr lang="en-US" dirty="0"/>
              <a:t>SECTION TITLE</a:t>
            </a:r>
          </a:p>
        </p:txBody>
      </p:sp>
      <p:pic>
        <p:nvPicPr>
          <p:cNvPr id="40" name="Graphic 39">
            <a:extLst>
              <a:ext uri="{FF2B5EF4-FFF2-40B4-BE49-F238E27FC236}">
                <a16:creationId xmlns:a16="http://schemas.microsoft.com/office/drawing/2014/main" id="{CFF0FE10-6C6D-4CEE-9BE8-52FDDFF0DA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2859562">
            <a:off x="10625529" y="469462"/>
            <a:ext cx="1280000" cy="1508569"/>
          </a:xfrm>
          <a:prstGeom prst="rect">
            <a:avLst/>
          </a:prstGeom>
        </p:spPr>
      </p:pic>
      <p:grpSp>
        <p:nvGrpSpPr>
          <p:cNvPr id="23" name="Group 22">
            <a:extLst>
              <a:ext uri="{FF2B5EF4-FFF2-40B4-BE49-F238E27FC236}">
                <a16:creationId xmlns:a16="http://schemas.microsoft.com/office/drawing/2014/main" id="{D678FA95-2CDD-4F1B-ABCD-6C3C26FCD731}"/>
              </a:ext>
            </a:extLst>
          </p:cNvPr>
          <p:cNvGrpSpPr/>
          <p:nvPr userDrawn="1"/>
        </p:nvGrpSpPr>
        <p:grpSpPr>
          <a:xfrm>
            <a:off x="5484487" y="7100081"/>
            <a:ext cx="1348566" cy="2178075"/>
            <a:chOff x="8479213" y="4858032"/>
            <a:chExt cx="1264281" cy="1531459"/>
          </a:xfrm>
        </p:grpSpPr>
        <p:pic>
          <p:nvPicPr>
            <p:cNvPr id="24" name="Graphic 23">
              <a:extLst>
                <a:ext uri="{FF2B5EF4-FFF2-40B4-BE49-F238E27FC236}">
                  <a16:creationId xmlns:a16="http://schemas.microsoft.com/office/drawing/2014/main" id="{9329747A-8A68-42F6-94C7-5A515EA662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8591494" y="5211891"/>
              <a:ext cx="1152000" cy="1177600"/>
            </a:xfrm>
            <a:prstGeom prst="rect">
              <a:avLst/>
            </a:prstGeom>
          </p:spPr>
        </p:pic>
        <p:pic>
          <p:nvPicPr>
            <p:cNvPr id="36" name="Graphic 35">
              <a:extLst>
                <a:ext uri="{FF2B5EF4-FFF2-40B4-BE49-F238E27FC236}">
                  <a16:creationId xmlns:a16="http://schemas.microsoft.com/office/drawing/2014/main" id="{15CE4471-D332-41E5-BFB9-221AEB2C4E0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8639931" y="5270213"/>
              <a:ext cx="1098000" cy="1073045"/>
            </a:xfrm>
            <a:prstGeom prst="rect">
              <a:avLst/>
            </a:prstGeom>
          </p:spPr>
        </p:pic>
        <p:pic>
          <p:nvPicPr>
            <p:cNvPr id="37" name="Graphic 36">
              <a:extLst>
                <a:ext uri="{FF2B5EF4-FFF2-40B4-BE49-F238E27FC236}">
                  <a16:creationId xmlns:a16="http://schemas.microsoft.com/office/drawing/2014/main" id="{0A66E9D0-244D-4F80-AB1F-D4459D79742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479213" y="4858032"/>
              <a:ext cx="1049013" cy="1432800"/>
            </a:xfrm>
            <a:prstGeom prst="rect">
              <a:avLst/>
            </a:prstGeom>
          </p:spPr>
        </p:pic>
      </p:grpSp>
      <p:pic>
        <p:nvPicPr>
          <p:cNvPr id="41" name="Graphic 40">
            <a:extLst>
              <a:ext uri="{FF2B5EF4-FFF2-40B4-BE49-F238E27FC236}">
                <a16:creationId xmlns:a16="http://schemas.microsoft.com/office/drawing/2014/main" id="{B38191DF-332D-4665-938E-EC8391E93B5D}"/>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850634" y="7568239"/>
            <a:ext cx="948707" cy="1228800"/>
          </a:xfrm>
          <a:prstGeom prst="rect">
            <a:avLst/>
          </a:prstGeom>
        </p:spPr>
      </p:pic>
    </p:spTree>
    <p:extLst>
      <p:ext uri="{BB962C8B-B14F-4D97-AF65-F5344CB8AC3E}">
        <p14:creationId xmlns:p14="http://schemas.microsoft.com/office/powerpoint/2010/main" val="320099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9348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ven Content">
    <p:spTree>
      <p:nvGrpSpPr>
        <p:cNvPr id="1" name=""/>
        <p:cNvGrpSpPr/>
        <p:nvPr/>
      </p:nvGrpSpPr>
      <p:grpSpPr>
        <a:xfrm>
          <a:off x="0" y="0"/>
          <a:ext cx="0" cy="0"/>
          <a:chOff x="0" y="0"/>
          <a:chExt cx="0" cy="0"/>
        </a:xfrm>
      </p:grpSpPr>
      <p:pic>
        <p:nvPicPr>
          <p:cNvPr id="45" name="Graphic 44">
            <a:extLst>
              <a:ext uri="{FF2B5EF4-FFF2-40B4-BE49-F238E27FC236}">
                <a16:creationId xmlns:a16="http://schemas.microsoft.com/office/drawing/2014/main" id="{18ABEFFD-E894-4CA5-AA69-CB43679E87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72457">
            <a:off x="10432722" y="1112801"/>
            <a:ext cx="2117924" cy="2823899"/>
          </a:xfrm>
          <a:prstGeom prst="rect">
            <a:avLst/>
          </a:prstGeom>
        </p:spPr>
      </p:pic>
      <p:sp>
        <p:nvSpPr>
          <p:cNvPr id="46" name="Picture Placeholder 18">
            <a:extLst>
              <a:ext uri="{FF2B5EF4-FFF2-40B4-BE49-F238E27FC236}">
                <a16:creationId xmlns:a16="http://schemas.microsoft.com/office/drawing/2014/main" id="{1CE7E342-C579-4A98-99BF-DA5CD3E78D77}"/>
              </a:ext>
            </a:extLst>
          </p:cNvPr>
          <p:cNvSpPr>
            <a:spLocks noGrp="1"/>
          </p:cNvSpPr>
          <p:nvPr>
            <p:ph type="pic" sz="quarter" idx="27" hasCustomPrompt="1"/>
          </p:nvPr>
        </p:nvSpPr>
        <p:spPr>
          <a:xfrm rot="20852604">
            <a:off x="10317708" y="974575"/>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3" name="Graphic 42">
            <a:extLst>
              <a:ext uri="{FF2B5EF4-FFF2-40B4-BE49-F238E27FC236}">
                <a16:creationId xmlns:a16="http://schemas.microsoft.com/office/drawing/2014/main" id="{7D1E844D-C0B5-4FC8-ACCA-EEF40978D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72457">
            <a:off x="10309029" y="6084473"/>
            <a:ext cx="2117924" cy="2823899"/>
          </a:xfrm>
          <a:prstGeom prst="rect">
            <a:avLst/>
          </a:prstGeom>
        </p:spPr>
      </p:pic>
      <p:sp>
        <p:nvSpPr>
          <p:cNvPr id="44" name="Picture Placeholder 18">
            <a:extLst>
              <a:ext uri="{FF2B5EF4-FFF2-40B4-BE49-F238E27FC236}">
                <a16:creationId xmlns:a16="http://schemas.microsoft.com/office/drawing/2014/main" id="{14D888D5-DCA1-4327-9551-2509D5038221}"/>
              </a:ext>
            </a:extLst>
          </p:cNvPr>
          <p:cNvSpPr>
            <a:spLocks noGrp="1"/>
          </p:cNvSpPr>
          <p:nvPr>
            <p:ph type="pic" sz="quarter" idx="26" hasCustomPrompt="1"/>
          </p:nvPr>
        </p:nvSpPr>
        <p:spPr>
          <a:xfrm rot="20852604">
            <a:off x="10194015" y="5946248"/>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4" name="Graphic 33">
            <a:extLst>
              <a:ext uri="{FF2B5EF4-FFF2-40B4-BE49-F238E27FC236}">
                <a16:creationId xmlns:a16="http://schemas.microsoft.com/office/drawing/2014/main" id="{9B21E13E-3EFD-42A5-9ED3-ED9FB01A99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614615">
            <a:off x="3133141" y="6535970"/>
            <a:ext cx="2117924" cy="2823899"/>
          </a:xfrm>
          <a:prstGeom prst="rect">
            <a:avLst/>
          </a:prstGeom>
        </p:spPr>
      </p:pic>
      <p:sp>
        <p:nvSpPr>
          <p:cNvPr id="35" name="Picture Placeholder 18">
            <a:extLst>
              <a:ext uri="{FF2B5EF4-FFF2-40B4-BE49-F238E27FC236}">
                <a16:creationId xmlns:a16="http://schemas.microsoft.com/office/drawing/2014/main" id="{77500C56-330B-461B-908A-6666F775F7BF}"/>
              </a:ext>
            </a:extLst>
          </p:cNvPr>
          <p:cNvSpPr>
            <a:spLocks noGrp="1"/>
          </p:cNvSpPr>
          <p:nvPr>
            <p:ph type="pic" sz="quarter" idx="24" hasCustomPrompt="1"/>
          </p:nvPr>
        </p:nvSpPr>
        <p:spPr>
          <a:xfrm rot="20994762">
            <a:off x="3030486" y="6408850"/>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472457">
            <a:off x="5187775" y="3478848"/>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20852604">
            <a:off x="5072761" y="3340623"/>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9193" y="6882022"/>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365772" y="3120515"/>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3860" y="4715840"/>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005438" y="4655693"/>
            <a:ext cx="474764" cy="614400"/>
          </a:xfrm>
          <a:prstGeom prst="rect">
            <a:avLst/>
          </a:prstGeom>
        </p:spPr>
      </p:pic>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395557">
            <a:off x="920186" y="1763991"/>
            <a:ext cx="3499631" cy="4666175"/>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20775704">
            <a:off x="856441" y="1647384"/>
            <a:ext cx="3177387" cy="4236516"/>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7948913" y="3203728"/>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7913211" y="3033977"/>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0" name="Graphic 39">
            <a:extLst>
              <a:ext uri="{FF2B5EF4-FFF2-40B4-BE49-F238E27FC236}">
                <a16:creationId xmlns:a16="http://schemas.microsoft.com/office/drawing/2014/main" id="{CFF0FE10-6C6D-4CEE-9BE8-52FDDFF0DA2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859562">
            <a:off x="955789" y="7853546"/>
            <a:ext cx="1280000" cy="1508569"/>
          </a:xfrm>
          <a:prstGeom prst="rect">
            <a:avLst/>
          </a:prstGeom>
        </p:spPr>
      </p:pic>
      <p:pic>
        <p:nvPicPr>
          <p:cNvPr id="23" name="Graphic 22">
            <a:extLst>
              <a:ext uri="{FF2B5EF4-FFF2-40B4-BE49-F238E27FC236}">
                <a16:creationId xmlns:a16="http://schemas.microsoft.com/office/drawing/2014/main" id="{C65BF827-BCA6-465B-90D7-311482E7C08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53398" y="24721"/>
            <a:ext cx="5454678" cy="3013629"/>
          </a:xfrm>
          <a:prstGeom prst="rect">
            <a:avLst/>
          </a:prstGeom>
        </p:spPr>
      </p:pic>
      <p:pic>
        <p:nvPicPr>
          <p:cNvPr id="24" name="Graphic 23">
            <a:extLst>
              <a:ext uri="{FF2B5EF4-FFF2-40B4-BE49-F238E27FC236}">
                <a16:creationId xmlns:a16="http://schemas.microsoft.com/office/drawing/2014/main" id="{5BC7DA69-469B-48D7-8267-959CB1393B8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872" y="-1657"/>
            <a:ext cx="5302715" cy="2884497"/>
          </a:xfrm>
          <a:prstGeom prst="rect">
            <a:avLst/>
          </a:prstGeom>
        </p:spPr>
      </p:pic>
      <p:sp>
        <p:nvSpPr>
          <p:cNvPr id="36" name="Title 1">
            <a:extLst>
              <a:ext uri="{FF2B5EF4-FFF2-40B4-BE49-F238E27FC236}">
                <a16:creationId xmlns:a16="http://schemas.microsoft.com/office/drawing/2014/main" id="{613BC4B8-8949-4769-9935-6D1541A35658}"/>
              </a:ext>
            </a:extLst>
          </p:cNvPr>
          <p:cNvSpPr>
            <a:spLocks noGrp="1"/>
          </p:cNvSpPr>
          <p:nvPr>
            <p:ph type="title" hasCustomPrompt="1"/>
          </p:nvPr>
        </p:nvSpPr>
        <p:spPr>
          <a:xfrm rot="20934804">
            <a:off x="4149472" y="426040"/>
            <a:ext cx="5130556" cy="1885245"/>
          </a:xfrm>
        </p:spPr>
        <p:txBody>
          <a:bodyPr>
            <a:noAutofit/>
          </a:bodyPr>
          <a:lstStyle>
            <a:lvl1pPr algn="ctr">
              <a:defRPr sz="5120" b="1">
                <a:solidFill>
                  <a:schemeClr val="bg1"/>
                </a:solidFill>
              </a:defRPr>
            </a:lvl1pPr>
          </a:lstStyle>
          <a:p>
            <a:r>
              <a:rPr lang="en-US" dirty="0"/>
              <a:t>SLIDE TITLE</a:t>
            </a:r>
          </a:p>
        </p:txBody>
      </p:sp>
      <p:pic>
        <p:nvPicPr>
          <p:cNvPr id="37" name="Graphic 36">
            <a:extLst>
              <a:ext uri="{FF2B5EF4-FFF2-40B4-BE49-F238E27FC236}">
                <a16:creationId xmlns:a16="http://schemas.microsoft.com/office/drawing/2014/main" id="{B5A7D2D1-0BCC-46C1-B999-66394623CB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6769" y="6700619"/>
            <a:ext cx="2117924" cy="2823899"/>
          </a:xfrm>
          <a:prstGeom prst="rect">
            <a:avLst/>
          </a:prstGeom>
        </p:spPr>
      </p:pic>
      <p:sp>
        <p:nvSpPr>
          <p:cNvPr id="41" name="Picture Placeholder 18">
            <a:extLst>
              <a:ext uri="{FF2B5EF4-FFF2-40B4-BE49-F238E27FC236}">
                <a16:creationId xmlns:a16="http://schemas.microsoft.com/office/drawing/2014/main" id="{0C6E8EEB-4E8F-4DC4-BED0-026DF9154B08}"/>
              </a:ext>
            </a:extLst>
          </p:cNvPr>
          <p:cNvSpPr>
            <a:spLocks noGrp="1"/>
          </p:cNvSpPr>
          <p:nvPr>
            <p:ph type="pic" sz="quarter" idx="25" hasCustomPrompt="1"/>
          </p:nvPr>
        </p:nvSpPr>
        <p:spPr>
          <a:xfrm rot="380147">
            <a:off x="7001755" y="6562394"/>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1" name="Graphic 30">
            <a:extLst>
              <a:ext uri="{FF2B5EF4-FFF2-40B4-BE49-F238E27FC236}">
                <a16:creationId xmlns:a16="http://schemas.microsoft.com/office/drawing/2014/main" id="{BFDC6B38-171B-47B6-A032-0DFF44C4405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5600114" y="7089226"/>
            <a:ext cx="948707" cy="1228800"/>
          </a:xfrm>
          <a:prstGeom prst="rect">
            <a:avLst/>
          </a:prstGeom>
        </p:spPr>
      </p:pic>
    </p:spTree>
    <p:extLst>
      <p:ext uri="{BB962C8B-B14F-4D97-AF65-F5344CB8AC3E}">
        <p14:creationId xmlns:p14="http://schemas.microsoft.com/office/powerpoint/2010/main" val="11500579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ntent_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F34FF4F-543C-4DF0-898C-68FE48775B25}"/>
              </a:ext>
            </a:extLst>
          </p:cNvPr>
          <p:cNvSpPr/>
          <p:nvPr userDrawn="1"/>
        </p:nvSpPr>
        <p:spPr>
          <a:xfrm rot="21008221">
            <a:off x="9962403" y="2111228"/>
            <a:ext cx="2488132" cy="59353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6" name="Rectangle 15">
            <a:extLst>
              <a:ext uri="{FF2B5EF4-FFF2-40B4-BE49-F238E27FC236}">
                <a16:creationId xmlns:a16="http://schemas.microsoft.com/office/drawing/2014/main" id="{8BA54092-3040-4C87-812F-B9326EFD0D9E}"/>
              </a:ext>
            </a:extLst>
          </p:cNvPr>
          <p:cNvSpPr/>
          <p:nvPr userDrawn="1"/>
        </p:nvSpPr>
        <p:spPr>
          <a:xfrm rot="21008221">
            <a:off x="7038997" y="3363615"/>
            <a:ext cx="2488132" cy="59353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8" name="Graphic 7">
            <a:extLst>
              <a:ext uri="{FF2B5EF4-FFF2-40B4-BE49-F238E27FC236}">
                <a16:creationId xmlns:a16="http://schemas.microsoft.com/office/drawing/2014/main" id="{6B288B7D-1952-41DC-A224-99096062A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9354" y="3324584"/>
            <a:ext cx="5378175" cy="6177917"/>
          </a:xfrm>
          <a:prstGeom prst="rect">
            <a:avLst/>
          </a:prstGeom>
        </p:spPr>
      </p:pic>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380147">
            <a:off x="876264" y="3171399"/>
            <a:ext cx="4882954"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855228" y="24721"/>
            <a:ext cx="5740307"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52683" y="177014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46140" y="2508945"/>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648281" y="-1657"/>
            <a:ext cx="5740307" cy="2884497"/>
          </a:xfrm>
          <a:prstGeom prst="rect">
            <a:avLst/>
          </a:prstGeom>
        </p:spPr>
      </p:pic>
      <p:sp>
        <p:nvSpPr>
          <p:cNvPr id="21" name="Picture Placeholder 18">
            <a:extLst>
              <a:ext uri="{FF2B5EF4-FFF2-40B4-BE49-F238E27FC236}">
                <a16:creationId xmlns:a16="http://schemas.microsoft.com/office/drawing/2014/main" id="{BADB6181-ECC4-410A-AD40-5504E69EC868}"/>
              </a:ext>
            </a:extLst>
          </p:cNvPr>
          <p:cNvSpPr>
            <a:spLocks noGrp="1"/>
          </p:cNvSpPr>
          <p:nvPr>
            <p:ph type="pic" sz="quarter" idx="14" hasCustomPrompt="1"/>
          </p:nvPr>
        </p:nvSpPr>
        <p:spPr>
          <a:xfrm rot="21089648">
            <a:off x="6875637" y="3333765"/>
            <a:ext cx="2391268"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3812368" y="442241"/>
            <a:ext cx="5432106" cy="1885245"/>
          </a:xfrm>
        </p:spPr>
        <p:txBody>
          <a:bodyPr>
            <a:noAutofit/>
          </a:bodyPr>
          <a:lstStyle>
            <a:lvl1pPr algn="ctr">
              <a:defRPr sz="5120" b="1">
                <a:solidFill>
                  <a:schemeClr val="bg1"/>
                </a:solidFill>
              </a:defRPr>
            </a:lvl1pPr>
          </a:lstStyle>
          <a:p>
            <a:r>
              <a:rPr lang="en-US" dirty="0"/>
              <a:t>SLIDE TITLE</a:t>
            </a:r>
          </a:p>
        </p:txBody>
      </p:sp>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65018" y="8382319"/>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92990" y="735454"/>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879107" y="1045945"/>
            <a:ext cx="474764" cy="614400"/>
          </a:xfrm>
          <a:prstGeom prst="rect">
            <a:avLst/>
          </a:prstGeom>
        </p:spPr>
      </p:pic>
      <p:sp>
        <p:nvSpPr>
          <p:cNvPr id="24" name="Picture Placeholder 18">
            <a:extLst>
              <a:ext uri="{FF2B5EF4-FFF2-40B4-BE49-F238E27FC236}">
                <a16:creationId xmlns:a16="http://schemas.microsoft.com/office/drawing/2014/main" id="{10B82EC2-7A59-4968-A9D0-02F953C6B37B}"/>
              </a:ext>
            </a:extLst>
          </p:cNvPr>
          <p:cNvSpPr>
            <a:spLocks noGrp="1"/>
          </p:cNvSpPr>
          <p:nvPr>
            <p:ph type="pic" sz="quarter" idx="17" hasCustomPrompt="1"/>
          </p:nvPr>
        </p:nvSpPr>
        <p:spPr>
          <a:xfrm rot="21089648">
            <a:off x="9770136" y="2072274"/>
            <a:ext cx="2391268" cy="5609055"/>
          </a:xfrm>
          <a:ln w="15557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0" name="Graphic 29">
            <a:extLst>
              <a:ext uri="{FF2B5EF4-FFF2-40B4-BE49-F238E27FC236}">
                <a16:creationId xmlns:a16="http://schemas.microsoft.com/office/drawing/2014/main" id="{3294A991-E5A8-4A4E-BBCA-D984277618D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rot="5913661">
            <a:off x="1222687" y="682644"/>
            <a:ext cx="1280000" cy="1508569"/>
          </a:xfrm>
          <a:prstGeom prst="rect">
            <a:avLst/>
          </a:prstGeom>
        </p:spPr>
      </p:pic>
    </p:spTree>
    <p:extLst>
      <p:ext uri="{BB962C8B-B14F-4D97-AF65-F5344CB8AC3E}">
        <p14:creationId xmlns:p14="http://schemas.microsoft.com/office/powerpoint/2010/main" val="30026772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x_Content">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9479231-1DDA-4659-B579-BCA74BB2E9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56417">
            <a:off x="9853412" y="6354940"/>
            <a:ext cx="2117924" cy="2823899"/>
          </a:xfrm>
          <a:prstGeom prst="rect">
            <a:avLst/>
          </a:prstGeom>
        </p:spPr>
      </p:pic>
      <p:sp>
        <p:nvSpPr>
          <p:cNvPr id="41" name="Picture Placeholder 18">
            <a:extLst>
              <a:ext uri="{FF2B5EF4-FFF2-40B4-BE49-F238E27FC236}">
                <a16:creationId xmlns:a16="http://schemas.microsoft.com/office/drawing/2014/main" id="{432DB980-C436-4DF3-A40E-CCE37B924FAB}"/>
              </a:ext>
            </a:extLst>
          </p:cNvPr>
          <p:cNvSpPr>
            <a:spLocks noGrp="1"/>
          </p:cNvSpPr>
          <p:nvPr>
            <p:ph type="pic" sz="quarter" idx="26" hasCustomPrompt="1"/>
          </p:nvPr>
        </p:nvSpPr>
        <p:spPr>
          <a:xfrm rot="20636564">
            <a:off x="9701667" y="6361235"/>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3" name="Graphic 32">
            <a:extLst>
              <a:ext uri="{FF2B5EF4-FFF2-40B4-BE49-F238E27FC236}">
                <a16:creationId xmlns:a16="http://schemas.microsoft.com/office/drawing/2014/main" id="{B154A068-9E0D-4779-92FE-443F60C3A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10535407" y="1015603"/>
            <a:ext cx="2117924" cy="2823899"/>
          </a:xfrm>
          <a:prstGeom prst="rect">
            <a:avLst/>
          </a:prstGeom>
        </p:spPr>
      </p:pic>
      <p:sp>
        <p:nvSpPr>
          <p:cNvPr id="38" name="Picture Placeholder 18">
            <a:extLst>
              <a:ext uri="{FF2B5EF4-FFF2-40B4-BE49-F238E27FC236}">
                <a16:creationId xmlns:a16="http://schemas.microsoft.com/office/drawing/2014/main" id="{341DB401-06A5-4BE6-B0B8-2556AC0D58DB}"/>
              </a:ext>
            </a:extLst>
          </p:cNvPr>
          <p:cNvSpPr>
            <a:spLocks noGrp="1"/>
          </p:cNvSpPr>
          <p:nvPr>
            <p:ph type="pic" sz="quarter" idx="22" hasCustomPrompt="1"/>
          </p:nvPr>
        </p:nvSpPr>
        <p:spPr>
          <a:xfrm rot="603785">
            <a:off x="10466607" y="783796"/>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4" name="Graphic 33">
            <a:extLst>
              <a:ext uri="{FF2B5EF4-FFF2-40B4-BE49-F238E27FC236}">
                <a16:creationId xmlns:a16="http://schemas.microsoft.com/office/drawing/2014/main" id="{9B21E13E-3EFD-42A5-9ED3-ED9FB01A99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2683">
            <a:off x="8571076" y="4265529"/>
            <a:ext cx="2117924" cy="2823899"/>
          </a:xfrm>
          <a:prstGeom prst="rect">
            <a:avLst/>
          </a:prstGeom>
        </p:spPr>
      </p:pic>
      <p:sp>
        <p:nvSpPr>
          <p:cNvPr id="35" name="Picture Placeholder 18">
            <a:extLst>
              <a:ext uri="{FF2B5EF4-FFF2-40B4-BE49-F238E27FC236}">
                <a16:creationId xmlns:a16="http://schemas.microsoft.com/office/drawing/2014/main" id="{77500C56-330B-461B-908A-6666F775F7BF}"/>
              </a:ext>
            </a:extLst>
          </p:cNvPr>
          <p:cNvSpPr>
            <a:spLocks noGrp="1"/>
          </p:cNvSpPr>
          <p:nvPr>
            <p:ph type="pic" sz="quarter" idx="24" hasCustomPrompt="1"/>
          </p:nvPr>
        </p:nvSpPr>
        <p:spPr>
          <a:xfrm rot="652830">
            <a:off x="8468421" y="4138408"/>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39" name="Graphic 38">
            <a:extLst>
              <a:ext uri="{FF2B5EF4-FFF2-40B4-BE49-F238E27FC236}">
                <a16:creationId xmlns:a16="http://schemas.microsoft.com/office/drawing/2014/main" id="{27251494-8079-479C-9C35-28716418D4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27578" y="3610160"/>
            <a:ext cx="2117924" cy="2823899"/>
          </a:xfrm>
          <a:prstGeom prst="rect">
            <a:avLst/>
          </a:prstGeom>
        </p:spPr>
      </p:pic>
      <p:sp>
        <p:nvSpPr>
          <p:cNvPr id="42" name="Picture Placeholder 18">
            <a:extLst>
              <a:ext uri="{FF2B5EF4-FFF2-40B4-BE49-F238E27FC236}">
                <a16:creationId xmlns:a16="http://schemas.microsoft.com/office/drawing/2014/main" id="{51F9620B-4D78-4F61-AD13-59065D4D248B}"/>
              </a:ext>
            </a:extLst>
          </p:cNvPr>
          <p:cNvSpPr>
            <a:spLocks noGrp="1"/>
          </p:cNvSpPr>
          <p:nvPr>
            <p:ph type="pic" sz="quarter" idx="23" hasCustomPrompt="1"/>
          </p:nvPr>
        </p:nvSpPr>
        <p:spPr>
          <a:xfrm rot="380147">
            <a:off x="5612564" y="3471935"/>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50166" y="2213988"/>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656537" y="551228"/>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9095062">
            <a:off x="11138909" y="4169983"/>
            <a:ext cx="1403074" cy="12800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65481" y="7334592"/>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034601" y="6434059"/>
            <a:ext cx="474764" cy="614400"/>
          </a:xfrm>
          <a:prstGeom prst="rect">
            <a:avLst/>
          </a:prstGeom>
        </p:spPr>
      </p:pic>
      <p:pic>
        <p:nvPicPr>
          <p:cNvPr id="26" name="Graphic 25">
            <a:extLst>
              <a:ext uri="{FF2B5EF4-FFF2-40B4-BE49-F238E27FC236}">
                <a16:creationId xmlns:a16="http://schemas.microsoft.com/office/drawing/2014/main" id="{7402AAE8-252F-40C4-978E-D8D3C2FA13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98987">
            <a:off x="950328" y="3432907"/>
            <a:ext cx="4290916" cy="5721222"/>
          </a:xfrm>
          <a:prstGeom prst="rect">
            <a:avLst/>
          </a:prstGeom>
        </p:spPr>
      </p:pic>
      <p:sp>
        <p:nvSpPr>
          <p:cNvPr id="30" name="Picture Placeholder 18">
            <a:extLst>
              <a:ext uri="{FF2B5EF4-FFF2-40B4-BE49-F238E27FC236}">
                <a16:creationId xmlns:a16="http://schemas.microsoft.com/office/drawing/2014/main" id="{084CA540-1488-49D0-B6B4-F44DFA76524C}"/>
              </a:ext>
            </a:extLst>
          </p:cNvPr>
          <p:cNvSpPr>
            <a:spLocks noGrp="1"/>
          </p:cNvSpPr>
          <p:nvPr>
            <p:ph type="pic" sz="quarter" idx="21" hasCustomPrompt="1"/>
          </p:nvPr>
        </p:nvSpPr>
        <p:spPr>
          <a:xfrm rot="21279134">
            <a:off x="877250" y="3315448"/>
            <a:ext cx="3895811" cy="5194415"/>
          </a:xfrm>
          <a:ln w="1333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5" name="Graphic 24">
            <a:extLst>
              <a:ext uri="{FF2B5EF4-FFF2-40B4-BE49-F238E27FC236}">
                <a16:creationId xmlns:a16="http://schemas.microsoft.com/office/drawing/2014/main" id="{B5713FC1-DF36-44AF-A02B-3B46ABAFA9A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237989" y="715380"/>
            <a:ext cx="6561206" cy="2972426"/>
          </a:xfrm>
          <a:prstGeom prst="rect">
            <a:avLst/>
          </a:prstGeom>
        </p:spPr>
      </p:pic>
      <p:pic>
        <p:nvPicPr>
          <p:cNvPr id="31" name="Graphic 30">
            <a:extLst>
              <a:ext uri="{FF2B5EF4-FFF2-40B4-BE49-F238E27FC236}">
                <a16:creationId xmlns:a16="http://schemas.microsoft.com/office/drawing/2014/main" id="{FDFA61A6-0DB8-4389-BC1F-28A28378E43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122808" y="516281"/>
            <a:ext cx="6449106" cy="2754101"/>
          </a:xfrm>
          <a:prstGeom prst="rect">
            <a:avLst/>
          </a:prstGeom>
        </p:spPr>
      </p:pic>
      <p:sp>
        <p:nvSpPr>
          <p:cNvPr id="32" name="Title 1">
            <a:extLst>
              <a:ext uri="{FF2B5EF4-FFF2-40B4-BE49-F238E27FC236}">
                <a16:creationId xmlns:a16="http://schemas.microsoft.com/office/drawing/2014/main" id="{52E1FC3E-0606-4219-92BD-480808602682}"/>
              </a:ext>
            </a:extLst>
          </p:cNvPr>
          <p:cNvSpPr>
            <a:spLocks noGrp="1"/>
          </p:cNvSpPr>
          <p:nvPr>
            <p:ph type="title" hasCustomPrompt="1"/>
          </p:nvPr>
        </p:nvSpPr>
        <p:spPr>
          <a:xfrm rot="420000">
            <a:off x="3214111" y="1261389"/>
            <a:ext cx="6248910" cy="1506497"/>
          </a:xfrm>
        </p:spPr>
        <p:txBody>
          <a:bodyPr>
            <a:noAutofit/>
          </a:bodyPr>
          <a:lstStyle>
            <a:lvl1pPr algn="ctr">
              <a:defRPr sz="5120" b="1">
                <a:solidFill>
                  <a:schemeClr val="bg1"/>
                </a:solidFill>
                <a:latin typeface="+mj-lt"/>
              </a:defRPr>
            </a:lvl1pPr>
          </a:lstStyle>
          <a:p>
            <a:r>
              <a:rPr lang="en-US" dirty="0"/>
              <a:t>SECTION TITLE</a:t>
            </a:r>
          </a:p>
        </p:txBody>
      </p:sp>
      <p:pic>
        <p:nvPicPr>
          <p:cNvPr id="40" name="Graphic 39">
            <a:extLst>
              <a:ext uri="{FF2B5EF4-FFF2-40B4-BE49-F238E27FC236}">
                <a16:creationId xmlns:a16="http://schemas.microsoft.com/office/drawing/2014/main" id="{CFF0FE10-6C6D-4CEE-9BE8-52FDDFF0DA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7289243">
            <a:off x="1704059" y="933087"/>
            <a:ext cx="1280000" cy="1508569"/>
          </a:xfrm>
          <a:prstGeom prst="rect">
            <a:avLst/>
          </a:prstGeom>
        </p:spPr>
      </p:pic>
      <p:pic>
        <p:nvPicPr>
          <p:cNvPr id="24" name="Graphic 23">
            <a:extLst>
              <a:ext uri="{FF2B5EF4-FFF2-40B4-BE49-F238E27FC236}">
                <a16:creationId xmlns:a16="http://schemas.microsoft.com/office/drawing/2014/main" id="{0C77A8CD-B651-44BB-948D-63EF2D397D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23638">
            <a:off x="6853140" y="6192560"/>
            <a:ext cx="2117924" cy="2823899"/>
          </a:xfrm>
          <a:prstGeom prst="rect">
            <a:avLst/>
          </a:prstGeom>
        </p:spPr>
      </p:pic>
      <p:sp>
        <p:nvSpPr>
          <p:cNvPr id="36" name="Picture Placeholder 18">
            <a:extLst>
              <a:ext uri="{FF2B5EF4-FFF2-40B4-BE49-F238E27FC236}">
                <a16:creationId xmlns:a16="http://schemas.microsoft.com/office/drawing/2014/main" id="{1D8610EA-80C4-474E-AB5F-AB03F05D55B4}"/>
              </a:ext>
            </a:extLst>
          </p:cNvPr>
          <p:cNvSpPr>
            <a:spLocks noGrp="1"/>
          </p:cNvSpPr>
          <p:nvPr>
            <p:ph type="pic" sz="quarter" idx="25" hasCustomPrompt="1"/>
          </p:nvPr>
        </p:nvSpPr>
        <p:spPr>
          <a:xfrm rot="603785">
            <a:off x="6803046" y="6006807"/>
            <a:ext cx="1922907" cy="2563876"/>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20642542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One_Conten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536F26C2-DF91-41F1-BBC1-3F3FFEC2DA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986862">
            <a:off x="1358055" y="2533242"/>
            <a:ext cx="3072000" cy="1281128"/>
          </a:xfrm>
          <a:prstGeom prst="rect">
            <a:avLst/>
          </a:prstGeom>
        </p:spPr>
      </p:pic>
      <p:pic>
        <p:nvPicPr>
          <p:cNvPr id="18" name="Graphic 17">
            <a:extLst>
              <a:ext uri="{FF2B5EF4-FFF2-40B4-BE49-F238E27FC236}">
                <a16:creationId xmlns:a16="http://schemas.microsoft.com/office/drawing/2014/main" id="{432822CC-DF53-4E9C-AC2C-BFFCAB9DD7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986862">
            <a:off x="1281655" y="2262933"/>
            <a:ext cx="3098880" cy="1479524"/>
          </a:xfrm>
          <a:prstGeom prst="rect">
            <a:avLst/>
          </a:prstGeom>
        </p:spPr>
      </p:pic>
      <p:sp>
        <p:nvSpPr>
          <p:cNvPr id="19" name="Text Placeholder 24">
            <a:extLst>
              <a:ext uri="{FF2B5EF4-FFF2-40B4-BE49-F238E27FC236}">
                <a16:creationId xmlns:a16="http://schemas.microsoft.com/office/drawing/2014/main" id="{6198A179-FD61-4CFB-8B22-0BF18AA1B0AA}"/>
              </a:ext>
            </a:extLst>
          </p:cNvPr>
          <p:cNvSpPr>
            <a:spLocks noGrp="1"/>
          </p:cNvSpPr>
          <p:nvPr>
            <p:ph type="body" sz="quarter" idx="15" hasCustomPrompt="1"/>
          </p:nvPr>
        </p:nvSpPr>
        <p:spPr>
          <a:xfrm rot="21400247">
            <a:off x="1310206" y="2651781"/>
            <a:ext cx="3027680" cy="87768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sp>
        <p:nvSpPr>
          <p:cNvPr id="5" name="Rectangle 4">
            <a:extLst>
              <a:ext uri="{FF2B5EF4-FFF2-40B4-BE49-F238E27FC236}">
                <a16:creationId xmlns:a16="http://schemas.microsoft.com/office/drawing/2014/main" id="{89DBE93C-2783-4F73-8CF9-2AE738ED418E}"/>
              </a:ext>
            </a:extLst>
          </p:cNvPr>
          <p:cNvSpPr/>
          <p:nvPr userDrawn="1"/>
        </p:nvSpPr>
        <p:spPr>
          <a:xfrm rot="21406269">
            <a:off x="1412628" y="4215270"/>
            <a:ext cx="10695857"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21435369">
            <a:off x="1134675" y="3950449"/>
            <a:ext cx="10735450"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77537" y="120466"/>
            <a:ext cx="5596666"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214773" y="1028039"/>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25135" y="6474825"/>
            <a:ext cx="474764" cy="614400"/>
          </a:xfrm>
          <a:prstGeom prst="rect">
            <a:avLst/>
          </a:prstGeom>
        </p:spPr>
      </p:pic>
      <p:pic>
        <p:nvPicPr>
          <p:cNvPr id="27" name="Graphic 26">
            <a:extLst>
              <a:ext uri="{FF2B5EF4-FFF2-40B4-BE49-F238E27FC236}">
                <a16:creationId xmlns:a16="http://schemas.microsoft.com/office/drawing/2014/main" id="{16FD84D5-1F0B-4C69-B866-12C2038C896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395546" y="2943524"/>
            <a:ext cx="474764" cy="6144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2141000" y="3589999"/>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213627" y="1432303"/>
            <a:ext cx="474764" cy="6144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75249" y="32913"/>
            <a:ext cx="5537754"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316255" y="576211"/>
            <a:ext cx="5225052" cy="1885245"/>
          </a:xfrm>
        </p:spPr>
        <p:txBody>
          <a:bodyPr>
            <a:noAutofit/>
          </a:bodyPr>
          <a:lstStyle>
            <a:lvl1pPr algn="ctr">
              <a:defRPr sz="5120" b="1">
                <a:solidFill>
                  <a:schemeClr val="bg1"/>
                </a:solidFill>
              </a:defRPr>
            </a:lvl1pPr>
          </a:lstStyle>
          <a:p>
            <a:r>
              <a:rPr lang="en-US" dirty="0"/>
              <a:t>SLIDE TITLE</a:t>
            </a:r>
          </a:p>
        </p:txBody>
      </p:sp>
      <p:grpSp>
        <p:nvGrpSpPr>
          <p:cNvPr id="20" name="Group 19">
            <a:extLst>
              <a:ext uri="{FF2B5EF4-FFF2-40B4-BE49-F238E27FC236}">
                <a16:creationId xmlns:a16="http://schemas.microsoft.com/office/drawing/2014/main" id="{CC448672-617A-4466-AB56-D337243E7687}"/>
              </a:ext>
            </a:extLst>
          </p:cNvPr>
          <p:cNvGrpSpPr/>
          <p:nvPr userDrawn="1"/>
        </p:nvGrpSpPr>
        <p:grpSpPr>
          <a:xfrm>
            <a:off x="10148379" y="725625"/>
            <a:ext cx="1568583" cy="2209934"/>
            <a:chOff x="6511215" y="309000"/>
            <a:chExt cx="2327937" cy="2459825"/>
          </a:xfrm>
        </p:grpSpPr>
        <p:pic>
          <p:nvPicPr>
            <p:cNvPr id="21" name="Graphic 20">
              <a:extLst>
                <a:ext uri="{FF2B5EF4-FFF2-40B4-BE49-F238E27FC236}">
                  <a16:creationId xmlns:a16="http://schemas.microsoft.com/office/drawing/2014/main" id="{59F62785-A29E-437D-9F91-D651F6F0DC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345703" y="925700"/>
              <a:ext cx="391961" cy="518400"/>
            </a:xfrm>
            <a:prstGeom prst="rect">
              <a:avLst/>
            </a:prstGeom>
          </p:spPr>
        </p:pic>
        <p:pic>
          <p:nvPicPr>
            <p:cNvPr id="22" name="Graphic 21">
              <a:extLst>
                <a:ext uri="{FF2B5EF4-FFF2-40B4-BE49-F238E27FC236}">
                  <a16:creationId xmlns:a16="http://schemas.microsoft.com/office/drawing/2014/main" id="{3669094F-E1A7-49D5-858C-AA9E7FE3307C}"/>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407969" y="596454"/>
              <a:ext cx="280098" cy="522000"/>
            </a:xfrm>
            <a:prstGeom prst="rect">
              <a:avLst/>
            </a:prstGeom>
          </p:spPr>
        </p:pic>
        <p:pic>
          <p:nvPicPr>
            <p:cNvPr id="23" name="Graphic 22">
              <a:extLst>
                <a:ext uri="{FF2B5EF4-FFF2-40B4-BE49-F238E27FC236}">
                  <a16:creationId xmlns:a16="http://schemas.microsoft.com/office/drawing/2014/main" id="{CB6033B4-3C2E-47EB-82D1-644AE213F20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7552785" y="309000"/>
              <a:ext cx="1281600" cy="1015129"/>
            </a:xfrm>
            <a:prstGeom prst="rect">
              <a:avLst/>
            </a:prstGeom>
          </p:spPr>
        </p:pic>
        <p:pic>
          <p:nvPicPr>
            <p:cNvPr id="24" name="Graphic 23">
              <a:extLst>
                <a:ext uri="{FF2B5EF4-FFF2-40B4-BE49-F238E27FC236}">
                  <a16:creationId xmlns:a16="http://schemas.microsoft.com/office/drawing/2014/main" id="{43B24315-73ED-4CFE-B3C6-7BCEDA9766B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6761946" y="973621"/>
              <a:ext cx="1985446" cy="1479600"/>
            </a:xfrm>
            <a:prstGeom prst="rect">
              <a:avLst/>
            </a:prstGeom>
          </p:spPr>
        </p:pic>
        <p:pic>
          <p:nvPicPr>
            <p:cNvPr id="25" name="Graphic 24">
              <a:extLst>
                <a:ext uri="{FF2B5EF4-FFF2-40B4-BE49-F238E27FC236}">
                  <a16:creationId xmlns:a16="http://schemas.microsoft.com/office/drawing/2014/main" id="{61444A51-37AD-4382-80CB-A7445147620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511215" y="1746425"/>
              <a:ext cx="2083140" cy="1022400"/>
            </a:xfrm>
            <a:prstGeom prst="rect">
              <a:avLst/>
            </a:prstGeom>
          </p:spPr>
        </p:pic>
        <p:pic>
          <p:nvPicPr>
            <p:cNvPr id="26" name="Graphic 25">
              <a:extLst>
                <a:ext uri="{FF2B5EF4-FFF2-40B4-BE49-F238E27FC236}">
                  <a16:creationId xmlns:a16="http://schemas.microsoft.com/office/drawing/2014/main" id="{8FAA7434-4A9A-4983-8EEC-8A1DDEF4BC8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7573792" y="431392"/>
              <a:ext cx="1173600" cy="790904"/>
            </a:xfrm>
            <a:prstGeom prst="rect">
              <a:avLst/>
            </a:prstGeom>
          </p:spPr>
        </p:pic>
        <p:pic>
          <p:nvPicPr>
            <p:cNvPr id="30" name="Graphic 29">
              <a:extLst>
                <a:ext uri="{FF2B5EF4-FFF2-40B4-BE49-F238E27FC236}">
                  <a16:creationId xmlns:a16="http://schemas.microsoft.com/office/drawing/2014/main" id="{E048453B-559E-462A-A2A1-68634BFB7C5D}"/>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6864464" y="1110098"/>
              <a:ext cx="1873200" cy="802800"/>
            </a:xfrm>
            <a:prstGeom prst="rect">
              <a:avLst/>
            </a:prstGeom>
          </p:spPr>
        </p:pic>
        <p:pic>
          <p:nvPicPr>
            <p:cNvPr id="31" name="Graphic 30">
              <a:extLst>
                <a:ext uri="{FF2B5EF4-FFF2-40B4-BE49-F238E27FC236}">
                  <a16:creationId xmlns:a16="http://schemas.microsoft.com/office/drawing/2014/main" id="{9D717EAB-DF3E-4385-8346-C30F74F7F843}"/>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6901678" y="1364599"/>
              <a:ext cx="1538213" cy="813600"/>
            </a:xfrm>
            <a:prstGeom prst="rect">
              <a:avLst/>
            </a:prstGeom>
          </p:spPr>
        </p:pic>
        <p:pic>
          <p:nvPicPr>
            <p:cNvPr id="32" name="Graphic 31">
              <a:extLst>
                <a:ext uri="{FF2B5EF4-FFF2-40B4-BE49-F238E27FC236}">
                  <a16:creationId xmlns:a16="http://schemas.microsoft.com/office/drawing/2014/main" id="{1B71FE0D-F8B5-4417-B557-A96B95A9E090}"/>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6808508" y="959465"/>
              <a:ext cx="2030644" cy="748800"/>
            </a:xfrm>
            <a:prstGeom prst="rect">
              <a:avLst/>
            </a:prstGeom>
          </p:spPr>
        </p:pic>
      </p:grpSp>
      <p:pic>
        <p:nvPicPr>
          <p:cNvPr id="33" name="Graphic 32">
            <a:extLst>
              <a:ext uri="{FF2B5EF4-FFF2-40B4-BE49-F238E27FC236}">
                <a16:creationId xmlns:a16="http://schemas.microsoft.com/office/drawing/2014/main" id="{B81788D1-4B74-4B32-ABC6-4516CB7CF880}"/>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1696025" y="753940"/>
            <a:ext cx="948707" cy="1228800"/>
          </a:xfrm>
          <a:prstGeom prst="rect">
            <a:avLst/>
          </a:prstGeom>
        </p:spPr>
      </p:pic>
    </p:spTree>
    <p:extLst>
      <p:ext uri="{BB962C8B-B14F-4D97-AF65-F5344CB8AC3E}">
        <p14:creationId xmlns:p14="http://schemas.microsoft.com/office/powerpoint/2010/main" val="27442220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_Content_3">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193B488-60BA-4266-8F28-EB182CBBB41C}"/>
              </a:ext>
            </a:extLst>
          </p:cNvPr>
          <p:cNvGrpSpPr/>
          <p:nvPr userDrawn="1"/>
        </p:nvGrpSpPr>
        <p:grpSpPr>
          <a:xfrm rot="17596934">
            <a:off x="5468595" y="7607000"/>
            <a:ext cx="1533419" cy="1689600"/>
            <a:chOff x="2315019" y="729987"/>
            <a:chExt cx="1078185" cy="1584000"/>
          </a:xfrm>
        </p:grpSpPr>
        <p:pic>
          <p:nvPicPr>
            <p:cNvPr id="27" name="Graphic 26">
              <a:extLst>
                <a:ext uri="{FF2B5EF4-FFF2-40B4-BE49-F238E27FC236}">
                  <a16:creationId xmlns:a16="http://schemas.microsoft.com/office/drawing/2014/main" id="{0B50B123-DA12-4DCB-B67C-8B6669BF1B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15019" y="729987"/>
              <a:ext cx="1078185" cy="1584000"/>
            </a:xfrm>
            <a:prstGeom prst="rect">
              <a:avLst/>
            </a:prstGeom>
          </p:spPr>
        </p:pic>
        <p:pic>
          <p:nvPicPr>
            <p:cNvPr id="30" name="Graphic 29">
              <a:extLst>
                <a:ext uri="{FF2B5EF4-FFF2-40B4-BE49-F238E27FC236}">
                  <a16:creationId xmlns:a16="http://schemas.microsoft.com/office/drawing/2014/main" id="{CDA14FE6-988D-406A-ABAA-9A4B237B186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08460" y="1089129"/>
              <a:ext cx="212400" cy="312353"/>
            </a:xfrm>
            <a:prstGeom prst="rect">
              <a:avLst/>
            </a:prstGeom>
          </p:spPr>
        </p:pic>
      </p:gr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215015" y="37103"/>
            <a:ext cx="5446756" cy="34048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75250" y="32913"/>
            <a:ext cx="5389422" cy="3124193"/>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454517" y="8341288"/>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303247" y="781277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235304" y="3846117"/>
            <a:ext cx="474764" cy="614400"/>
          </a:xfrm>
          <a:prstGeom prst="rect">
            <a:avLst/>
          </a:prstGeom>
        </p:spPr>
      </p:pic>
      <p:pic>
        <p:nvPicPr>
          <p:cNvPr id="12" name="Graphic 11">
            <a:extLst>
              <a:ext uri="{FF2B5EF4-FFF2-40B4-BE49-F238E27FC236}">
                <a16:creationId xmlns:a16="http://schemas.microsoft.com/office/drawing/2014/main" id="{3E5FCF64-EBFF-42DA-A64E-C4FE4E5AF841}"/>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317358" y="480762"/>
            <a:ext cx="1403074" cy="1280000"/>
          </a:xfrm>
          <a:prstGeom prst="rect">
            <a:avLst/>
          </a:prstGeom>
        </p:spPr>
      </p:pic>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210701" y="7230965"/>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241063" y="1691959"/>
            <a:ext cx="474764" cy="614400"/>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288150" y="564596"/>
            <a:ext cx="5145646" cy="1885245"/>
          </a:xfrm>
        </p:spPr>
        <p:txBody>
          <a:bodyPr>
            <a:noAutofit/>
          </a:bodyPr>
          <a:lstStyle>
            <a:lvl1pPr algn="ctr">
              <a:defRPr sz="5120" b="1">
                <a:solidFill>
                  <a:schemeClr val="bg1"/>
                </a:solidFill>
              </a:defRPr>
            </a:lvl1pPr>
          </a:lstStyle>
          <a:p>
            <a:r>
              <a:rPr lang="en-US" dirty="0"/>
              <a:t>SLIDE TITLE</a:t>
            </a:r>
          </a:p>
        </p:txBody>
      </p:sp>
      <p:sp>
        <p:nvSpPr>
          <p:cNvPr id="17" name="Rectangle 16">
            <a:extLst>
              <a:ext uri="{FF2B5EF4-FFF2-40B4-BE49-F238E27FC236}">
                <a16:creationId xmlns:a16="http://schemas.microsoft.com/office/drawing/2014/main" id="{E4DF36D3-4C70-46F3-9C4C-4A0A49624120}"/>
              </a:ext>
            </a:extLst>
          </p:cNvPr>
          <p:cNvSpPr/>
          <p:nvPr userDrawn="1"/>
        </p:nvSpPr>
        <p:spPr>
          <a:xfrm rot="1000401">
            <a:off x="7356801" y="3668187"/>
            <a:ext cx="4633798"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8" name="Picture Placeholder 18">
            <a:extLst>
              <a:ext uri="{FF2B5EF4-FFF2-40B4-BE49-F238E27FC236}">
                <a16:creationId xmlns:a16="http://schemas.microsoft.com/office/drawing/2014/main" id="{045C47E6-DCCB-4BB8-A340-3EC4BDFF6131}"/>
              </a:ext>
            </a:extLst>
          </p:cNvPr>
          <p:cNvSpPr>
            <a:spLocks noGrp="1"/>
          </p:cNvSpPr>
          <p:nvPr>
            <p:ph type="pic" sz="quarter" idx="18" hasCustomPrompt="1"/>
          </p:nvPr>
        </p:nvSpPr>
        <p:spPr>
          <a:xfrm rot="1029501">
            <a:off x="7077525" y="3369919"/>
            <a:ext cx="4650951"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5" name="Rectangle 4">
            <a:extLst>
              <a:ext uri="{FF2B5EF4-FFF2-40B4-BE49-F238E27FC236}">
                <a16:creationId xmlns:a16="http://schemas.microsoft.com/office/drawing/2014/main" id="{89DBE93C-2783-4F73-8CF9-2AE738ED418E}"/>
              </a:ext>
            </a:extLst>
          </p:cNvPr>
          <p:cNvSpPr/>
          <p:nvPr userDrawn="1"/>
        </p:nvSpPr>
        <p:spPr>
          <a:xfrm rot="21406269">
            <a:off x="1175056" y="2449131"/>
            <a:ext cx="4633798"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21435369">
            <a:off x="895780" y="2150863"/>
            <a:ext cx="4650951"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19" name="Graphic 18">
            <a:extLst>
              <a:ext uri="{FF2B5EF4-FFF2-40B4-BE49-F238E27FC236}">
                <a16:creationId xmlns:a16="http://schemas.microsoft.com/office/drawing/2014/main" id="{81610138-77E2-4A98-A363-20739887301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20848870">
            <a:off x="1043706" y="659438"/>
            <a:ext cx="2701651" cy="1126680"/>
          </a:xfrm>
          <a:prstGeom prst="rect">
            <a:avLst/>
          </a:prstGeom>
        </p:spPr>
      </p:pic>
      <p:pic>
        <p:nvPicPr>
          <p:cNvPr id="20" name="Graphic 19">
            <a:extLst>
              <a:ext uri="{FF2B5EF4-FFF2-40B4-BE49-F238E27FC236}">
                <a16:creationId xmlns:a16="http://schemas.microsoft.com/office/drawing/2014/main" id="{F6CA8DAB-91E2-47A8-885A-BD46309A518F}"/>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rot="20848870">
            <a:off x="966188" y="412680"/>
            <a:ext cx="2725291" cy="1301158"/>
          </a:xfrm>
          <a:prstGeom prst="rect">
            <a:avLst/>
          </a:prstGeom>
        </p:spPr>
      </p:pic>
      <p:sp>
        <p:nvSpPr>
          <p:cNvPr id="21" name="Text Placeholder 24">
            <a:extLst>
              <a:ext uri="{FF2B5EF4-FFF2-40B4-BE49-F238E27FC236}">
                <a16:creationId xmlns:a16="http://schemas.microsoft.com/office/drawing/2014/main" id="{5D6691CA-D886-40C3-8A0A-7BBD2CC5ED42}"/>
              </a:ext>
            </a:extLst>
          </p:cNvPr>
          <p:cNvSpPr>
            <a:spLocks noGrp="1"/>
          </p:cNvSpPr>
          <p:nvPr>
            <p:ph type="body" sz="quarter" idx="15" hasCustomPrompt="1"/>
          </p:nvPr>
        </p:nvSpPr>
        <p:spPr>
          <a:xfrm rot="21262255">
            <a:off x="997514" y="750087"/>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22" name="Graphic 21">
            <a:extLst>
              <a:ext uri="{FF2B5EF4-FFF2-40B4-BE49-F238E27FC236}">
                <a16:creationId xmlns:a16="http://schemas.microsoft.com/office/drawing/2014/main" id="{152ACF95-AAC1-44F6-A985-FBEA7DC8231D}"/>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rot="636589">
            <a:off x="9733768" y="2478392"/>
            <a:ext cx="2701651" cy="1126680"/>
          </a:xfrm>
          <a:prstGeom prst="rect">
            <a:avLst/>
          </a:prstGeom>
        </p:spPr>
      </p:pic>
      <p:pic>
        <p:nvPicPr>
          <p:cNvPr id="23" name="Graphic 22">
            <a:extLst>
              <a:ext uri="{FF2B5EF4-FFF2-40B4-BE49-F238E27FC236}">
                <a16:creationId xmlns:a16="http://schemas.microsoft.com/office/drawing/2014/main" id="{061843F4-604C-418D-8D24-2EF61A9D1E7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rot="636589">
            <a:off x="9656249" y="2231634"/>
            <a:ext cx="2725291" cy="1301158"/>
          </a:xfrm>
          <a:prstGeom prst="rect">
            <a:avLst/>
          </a:prstGeom>
        </p:spPr>
      </p:pic>
      <p:sp>
        <p:nvSpPr>
          <p:cNvPr id="25" name="Text Placeholder 24">
            <a:extLst>
              <a:ext uri="{FF2B5EF4-FFF2-40B4-BE49-F238E27FC236}">
                <a16:creationId xmlns:a16="http://schemas.microsoft.com/office/drawing/2014/main" id="{914BBE05-87E7-4AC1-9228-01C9B54ABD3F}"/>
              </a:ext>
            </a:extLst>
          </p:cNvPr>
          <p:cNvSpPr>
            <a:spLocks noGrp="1"/>
          </p:cNvSpPr>
          <p:nvPr>
            <p:ph type="body" sz="quarter" idx="19" hasCustomPrompt="1"/>
          </p:nvPr>
        </p:nvSpPr>
        <p:spPr>
          <a:xfrm rot="1049974">
            <a:off x="9687576" y="2569041"/>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a:t>
            </a:r>
            <a:r>
              <a:rPr lang="ru-RU" dirty="0"/>
              <a:t>2</a:t>
            </a:r>
            <a:endParaRPr lang="en-US" dirty="0"/>
          </a:p>
        </p:txBody>
      </p:sp>
      <p:pic>
        <p:nvPicPr>
          <p:cNvPr id="31" name="Graphic 30">
            <a:extLst>
              <a:ext uri="{FF2B5EF4-FFF2-40B4-BE49-F238E27FC236}">
                <a16:creationId xmlns:a16="http://schemas.microsoft.com/office/drawing/2014/main" id="{D1F41E09-0166-4C81-8DDB-97CC39CEA3E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2859562">
            <a:off x="2424699" y="7758924"/>
            <a:ext cx="1280000" cy="1508569"/>
          </a:xfrm>
          <a:prstGeom prst="rect">
            <a:avLst/>
          </a:prstGeom>
        </p:spPr>
      </p:pic>
    </p:spTree>
    <p:extLst>
      <p:ext uri="{BB962C8B-B14F-4D97-AF65-F5344CB8AC3E}">
        <p14:creationId xmlns:p14="http://schemas.microsoft.com/office/powerpoint/2010/main" val="26753623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Content_3">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14425" y="24721"/>
            <a:ext cx="5381110"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45323" y="7924188"/>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09704" y="885260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27837" y="484541"/>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091817" y="24721"/>
            <a:ext cx="5231197"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250245" y="384474"/>
            <a:ext cx="5117927" cy="1885245"/>
          </a:xfrm>
        </p:spPr>
        <p:txBody>
          <a:bodyPr>
            <a:noAutofit/>
          </a:bodyPr>
          <a:lstStyle>
            <a:lvl1pPr algn="ctr">
              <a:defRPr sz="5120" b="1">
                <a:solidFill>
                  <a:schemeClr val="bg1"/>
                </a:solidFill>
              </a:defRPr>
            </a:lvl1pPr>
          </a:lstStyle>
          <a:p>
            <a:r>
              <a:rPr lang="en-US" dirty="0"/>
              <a:t>SLIDE TITLE</a:t>
            </a:r>
          </a:p>
        </p:txBody>
      </p:sp>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192447" y="3035666"/>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118814" y="942262"/>
            <a:ext cx="474764" cy="614400"/>
          </a:xfrm>
          <a:prstGeom prst="rect">
            <a:avLst/>
          </a:prstGeom>
        </p:spPr>
      </p:pic>
      <p:sp>
        <p:nvSpPr>
          <p:cNvPr id="3" name="Rectangle 2">
            <a:extLst>
              <a:ext uri="{FF2B5EF4-FFF2-40B4-BE49-F238E27FC236}">
                <a16:creationId xmlns:a16="http://schemas.microsoft.com/office/drawing/2014/main" id="{AEAC620E-F230-43C8-AE71-1CDE58EAAB29}"/>
              </a:ext>
            </a:extLst>
          </p:cNvPr>
          <p:cNvSpPr/>
          <p:nvPr userDrawn="1"/>
        </p:nvSpPr>
        <p:spPr>
          <a:xfrm>
            <a:off x="943961" y="1763170"/>
            <a:ext cx="3111097" cy="68914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24603">
            <a:off x="850011" y="1557448"/>
            <a:ext cx="2978218" cy="6660112"/>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3" name="Rectangle 22">
            <a:extLst>
              <a:ext uri="{FF2B5EF4-FFF2-40B4-BE49-F238E27FC236}">
                <a16:creationId xmlns:a16="http://schemas.microsoft.com/office/drawing/2014/main" id="{8B66A7BE-DC5A-4486-B22E-E4A0B7B82C8E}"/>
              </a:ext>
            </a:extLst>
          </p:cNvPr>
          <p:cNvSpPr/>
          <p:nvPr userDrawn="1"/>
        </p:nvSpPr>
        <p:spPr>
          <a:xfrm rot="21201716">
            <a:off x="4780062" y="3744339"/>
            <a:ext cx="3361692" cy="323596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5" name="Picture Placeholder 18">
            <a:extLst>
              <a:ext uri="{FF2B5EF4-FFF2-40B4-BE49-F238E27FC236}">
                <a16:creationId xmlns:a16="http://schemas.microsoft.com/office/drawing/2014/main" id="{BB0C50C9-04D1-419D-8136-631AF0BC0EA5}"/>
              </a:ext>
            </a:extLst>
          </p:cNvPr>
          <p:cNvSpPr>
            <a:spLocks noGrp="1"/>
          </p:cNvSpPr>
          <p:nvPr>
            <p:ph type="pic" sz="quarter" idx="16" hasCustomPrompt="1"/>
          </p:nvPr>
        </p:nvSpPr>
        <p:spPr>
          <a:xfrm rot="21226319">
            <a:off x="4632204" y="3492085"/>
            <a:ext cx="3218110" cy="312731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16" name="Rectangle 15">
            <a:extLst>
              <a:ext uri="{FF2B5EF4-FFF2-40B4-BE49-F238E27FC236}">
                <a16:creationId xmlns:a16="http://schemas.microsoft.com/office/drawing/2014/main" id="{54348293-3702-4B34-B3E1-34AD088B6E26}"/>
              </a:ext>
            </a:extLst>
          </p:cNvPr>
          <p:cNvSpPr/>
          <p:nvPr userDrawn="1"/>
        </p:nvSpPr>
        <p:spPr>
          <a:xfrm rot="21201716">
            <a:off x="8693047" y="1649252"/>
            <a:ext cx="3361692" cy="323596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7" name="Picture Placeholder 18">
            <a:extLst>
              <a:ext uri="{FF2B5EF4-FFF2-40B4-BE49-F238E27FC236}">
                <a16:creationId xmlns:a16="http://schemas.microsoft.com/office/drawing/2014/main" id="{8DD837B4-F310-4475-8971-FF1071E83DAA}"/>
              </a:ext>
            </a:extLst>
          </p:cNvPr>
          <p:cNvSpPr>
            <a:spLocks noGrp="1"/>
          </p:cNvSpPr>
          <p:nvPr>
            <p:ph type="pic" sz="quarter" idx="17" hasCustomPrompt="1"/>
          </p:nvPr>
        </p:nvSpPr>
        <p:spPr>
          <a:xfrm rot="21226319">
            <a:off x="8545189" y="1396998"/>
            <a:ext cx="3218110" cy="312731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0" name="Rectangle 19">
            <a:extLst>
              <a:ext uri="{FF2B5EF4-FFF2-40B4-BE49-F238E27FC236}">
                <a16:creationId xmlns:a16="http://schemas.microsoft.com/office/drawing/2014/main" id="{7BBB1EEE-EEDB-471F-826C-C3446CCA0D20}"/>
              </a:ext>
            </a:extLst>
          </p:cNvPr>
          <p:cNvSpPr/>
          <p:nvPr userDrawn="1"/>
        </p:nvSpPr>
        <p:spPr>
          <a:xfrm rot="21201716">
            <a:off x="7773496" y="5989281"/>
            <a:ext cx="3361692" cy="323596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1" name="Picture Placeholder 18">
            <a:extLst>
              <a:ext uri="{FF2B5EF4-FFF2-40B4-BE49-F238E27FC236}">
                <a16:creationId xmlns:a16="http://schemas.microsoft.com/office/drawing/2014/main" id="{FE51F2D1-9F6C-40D1-8A83-C50CA2F20F0D}"/>
              </a:ext>
            </a:extLst>
          </p:cNvPr>
          <p:cNvSpPr>
            <a:spLocks noGrp="1"/>
          </p:cNvSpPr>
          <p:nvPr>
            <p:ph type="pic" sz="quarter" idx="18" hasCustomPrompt="1"/>
          </p:nvPr>
        </p:nvSpPr>
        <p:spPr>
          <a:xfrm rot="21226319">
            <a:off x="7625638" y="5737027"/>
            <a:ext cx="3218110" cy="312731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grpSp>
        <p:nvGrpSpPr>
          <p:cNvPr id="35" name="Group 34">
            <a:extLst>
              <a:ext uri="{FF2B5EF4-FFF2-40B4-BE49-F238E27FC236}">
                <a16:creationId xmlns:a16="http://schemas.microsoft.com/office/drawing/2014/main" id="{657B10DB-BF8A-417E-80B0-7AA47EE0CBD5}"/>
              </a:ext>
            </a:extLst>
          </p:cNvPr>
          <p:cNvGrpSpPr/>
          <p:nvPr userDrawn="1"/>
        </p:nvGrpSpPr>
        <p:grpSpPr>
          <a:xfrm>
            <a:off x="5571647" y="7300686"/>
            <a:ext cx="1524480" cy="2040835"/>
            <a:chOff x="6946745" y="4864242"/>
            <a:chExt cx="1429200" cy="1434962"/>
          </a:xfrm>
        </p:grpSpPr>
        <p:pic>
          <p:nvPicPr>
            <p:cNvPr id="36" name="Graphic 35">
              <a:extLst>
                <a:ext uri="{FF2B5EF4-FFF2-40B4-BE49-F238E27FC236}">
                  <a16:creationId xmlns:a16="http://schemas.microsoft.com/office/drawing/2014/main" id="{0882147D-E008-4917-A3B5-A7BA345756C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186541" y="5255204"/>
              <a:ext cx="994287" cy="1044000"/>
            </a:xfrm>
            <a:prstGeom prst="rect">
              <a:avLst/>
            </a:prstGeom>
          </p:spPr>
        </p:pic>
        <p:pic>
          <p:nvPicPr>
            <p:cNvPr id="37" name="Graphic 36">
              <a:extLst>
                <a:ext uri="{FF2B5EF4-FFF2-40B4-BE49-F238E27FC236}">
                  <a16:creationId xmlns:a16="http://schemas.microsoft.com/office/drawing/2014/main" id="{E194228B-0458-4495-A332-A8BC72F93D4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3071" y="5587677"/>
              <a:ext cx="795600" cy="429371"/>
            </a:xfrm>
            <a:prstGeom prst="rect">
              <a:avLst/>
            </a:prstGeom>
          </p:spPr>
        </p:pic>
        <p:pic>
          <p:nvPicPr>
            <p:cNvPr id="38" name="Graphic 37">
              <a:extLst>
                <a:ext uri="{FF2B5EF4-FFF2-40B4-BE49-F238E27FC236}">
                  <a16:creationId xmlns:a16="http://schemas.microsoft.com/office/drawing/2014/main" id="{9744AFE4-E7A5-429C-98D4-B06DC60CE8F4}"/>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271399" y="5387092"/>
              <a:ext cx="882000" cy="302400"/>
            </a:xfrm>
            <a:prstGeom prst="rect">
              <a:avLst/>
            </a:prstGeom>
          </p:spPr>
        </p:pic>
        <p:pic>
          <p:nvPicPr>
            <p:cNvPr id="39" name="Graphic 38">
              <a:extLst>
                <a:ext uri="{FF2B5EF4-FFF2-40B4-BE49-F238E27FC236}">
                  <a16:creationId xmlns:a16="http://schemas.microsoft.com/office/drawing/2014/main" id="{AEEE3E67-16C3-4BB4-90F1-F6A073CC6BD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946745" y="4864242"/>
              <a:ext cx="1429200" cy="1049766"/>
            </a:xfrm>
            <a:prstGeom prst="rect">
              <a:avLst/>
            </a:prstGeom>
          </p:spPr>
        </p:pic>
      </p:grpSp>
      <p:pic>
        <p:nvPicPr>
          <p:cNvPr id="26" name="Graphic 25">
            <a:extLst>
              <a:ext uri="{FF2B5EF4-FFF2-40B4-BE49-F238E27FC236}">
                <a16:creationId xmlns:a16="http://schemas.microsoft.com/office/drawing/2014/main" id="{3D3ECBE3-8322-45B2-8140-DBBD31FAF6CE}"/>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420896" y="5741059"/>
            <a:ext cx="948707" cy="1228800"/>
          </a:xfrm>
          <a:prstGeom prst="rect">
            <a:avLst/>
          </a:prstGeom>
        </p:spPr>
      </p:pic>
    </p:spTree>
    <p:extLst>
      <p:ext uri="{BB962C8B-B14F-4D97-AF65-F5344CB8AC3E}">
        <p14:creationId xmlns:p14="http://schemas.microsoft.com/office/powerpoint/2010/main" val="18510401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_Content_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431E250-55F5-4EC1-8062-30F6B46B7E35}"/>
              </a:ext>
            </a:extLst>
          </p:cNvPr>
          <p:cNvSpPr/>
          <p:nvPr userDrawn="1"/>
        </p:nvSpPr>
        <p:spPr>
          <a:xfrm rot="21406269">
            <a:off x="10255965" y="1690298"/>
            <a:ext cx="2381966" cy="41697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0" name="Picture Placeholder 18">
            <a:extLst>
              <a:ext uri="{FF2B5EF4-FFF2-40B4-BE49-F238E27FC236}">
                <a16:creationId xmlns:a16="http://schemas.microsoft.com/office/drawing/2014/main" id="{374DDB07-3F41-49DA-B8EF-45C4BF821D42}"/>
              </a:ext>
            </a:extLst>
          </p:cNvPr>
          <p:cNvSpPr>
            <a:spLocks noGrp="1"/>
          </p:cNvSpPr>
          <p:nvPr>
            <p:ph type="pic" sz="quarter" idx="19" hasCustomPrompt="1"/>
          </p:nvPr>
        </p:nvSpPr>
        <p:spPr>
          <a:xfrm rot="21435369">
            <a:off x="9965314" y="1354046"/>
            <a:ext cx="2390783" cy="410664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 name="Graphic 3">
            <a:extLst>
              <a:ext uri="{FF2B5EF4-FFF2-40B4-BE49-F238E27FC236}">
                <a16:creationId xmlns:a16="http://schemas.microsoft.com/office/drawing/2014/main" id="{06E48C54-2BB4-49BD-A261-146616CB3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15015" y="37103"/>
            <a:ext cx="5551090" cy="3404800"/>
          </a:xfrm>
          <a:prstGeom prst="rect">
            <a:avLst/>
          </a:prstGeom>
        </p:spPr>
      </p:pic>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166400" y="8763759"/>
            <a:ext cx="376320" cy="465920"/>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5216" y="697543"/>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54009" y="8595556"/>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305338" y="7203480"/>
            <a:ext cx="474764" cy="614400"/>
          </a:xfrm>
          <a:prstGeom prst="rect">
            <a:avLst/>
          </a:prstGeom>
        </p:spPr>
      </p:pic>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79245" y="3283759"/>
            <a:ext cx="474764" cy="614400"/>
          </a:xfrm>
          <a:prstGeom prst="rect">
            <a:avLst/>
          </a:prstGeom>
        </p:spPr>
      </p:pic>
      <p:pic>
        <p:nvPicPr>
          <p:cNvPr id="3" name="Graphic 2">
            <a:extLst>
              <a:ext uri="{FF2B5EF4-FFF2-40B4-BE49-F238E27FC236}">
                <a16:creationId xmlns:a16="http://schemas.microsoft.com/office/drawing/2014/main" id="{CDE3E08D-783F-43E6-B668-89C1FC2F81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175250" y="32913"/>
            <a:ext cx="5492657" cy="3124193"/>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690322">
            <a:off x="4317442" y="576489"/>
            <a:ext cx="5174705" cy="1885245"/>
          </a:xfrm>
        </p:spPr>
        <p:txBody>
          <a:bodyPr>
            <a:noAutofit/>
          </a:bodyPr>
          <a:lstStyle>
            <a:lvl1pPr algn="ctr">
              <a:defRPr sz="5120" b="1">
                <a:solidFill>
                  <a:schemeClr val="bg1"/>
                </a:solidFill>
              </a:defRPr>
            </a:lvl1pPr>
          </a:lstStyle>
          <a:p>
            <a:r>
              <a:rPr lang="en-US" dirty="0"/>
              <a:t>SLIDE TITLE</a:t>
            </a:r>
          </a:p>
        </p:txBody>
      </p:sp>
      <p:pic>
        <p:nvPicPr>
          <p:cNvPr id="24" name="Graphic 23">
            <a:extLst>
              <a:ext uri="{FF2B5EF4-FFF2-40B4-BE49-F238E27FC236}">
                <a16:creationId xmlns:a16="http://schemas.microsoft.com/office/drawing/2014/main" id="{2D5F5171-FFBF-42C5-97E7-F02CA458BDC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2859562">
            <a:off x="2067615" y="291660"/>
            <a:ext cx="1280000" cy="1508569"/>
          </a:xfrm>
          <a:prstGeom prst="rect">
            <a:avLst/>
          </a:prstGeom>
        </p:spPr>
      </p:pic>
      <p:sp>
        <p:nvSpPr>
          <p:cNvPr id="5" name="Rectangle 4">
            <a:extLst>
              <a:ext uri="{FF2B5EF4-FFF2-40B4-BE49-F238E27FC236}">
                <a16:creationId xmlns:a16="http://schemas.microsoft.com/office/drawing/2014/main" id="{89DBE93C-2783-4F73-8CF9-2AE738ED418E}"/>
              </a:ext>
            </a:extLst>
          </p:cNvPr>
          <p:cNvSpPr/>
          <p:nvPr userDrawn="1"/>
        </p:nvSpPr>
        <p:spPr>
          <a:xfrm rot="21406269">
            <a:off x="1216941" y="2606375"/>
            <a:ext cx="3513220" cy="675140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7" name="Picture Placeholder 18">
            <a:extLst>
              <a:ext uri="{FF2B5EF4-FFF2-40B4-BE49-F238E27FC236}">
                <a16:creationId xmlns:a16="http://schemas.microsoft.com/office/drawing/2014/main" id="{91B85E9D-8013-47EA-899B-644506C8FA44}"/>
              </a:ext>
            </a:extLst>
          </p:cNvPr>
          <p:cNvSpPr>
            <a:spLocks noGrp="1"/>
          </p:cNvSpPr>
          <p:nvPr>
            <p:ph type="pic" sz="quarter" idx="17" hasCustomPrompt="1"/>
          </p:nvPr>
        </p:nvSpPr>
        <p:spPr>
          <a:xfrm rot="21435369">
            <a:off x="930739" y="2302370"/>
            <a:ext cx="3526225" cy="6649199"/>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17" name="Rectangle 16">
            <a:extLst>
              <a:ext uri="{FF2B5EF4-FFF2-40B4-BE49-F238E27FC236}">
                <a16:creationId xmlns:a16="http://schemas.microsoft.com/office/drawing/2014/main" id="{E4DF36D3-4C70-46F3-9C4C-4A0A49624120}"/>
              </a:ext>
            </a:extLst>
          </p:cNvPr>
          <p:cNvSpPr/>
          <p:nvPr userDrawn="1"/>
        </p:nvSpPr>
        <p:spPr>
          <a:xfrm rot="659830">
            <a:off x="5928479" y="3688232"/>
            <a:ext cx="2988609" cy="481045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8" name="Picture Placeholder 18">
            <a:extLst>
              <a:ext uri="{FF2B5EF4-FFF2-40B4-BE49-F238E27FC236}">
                <a16:creationId xmlns:a16="http://schemas.microsoft.com/office/drawing/2014/main" id="{045C47E6-DCCB-4BB8-A340-3EC4BDFF6131}"/>
              </a:ext>
            </a:extLst>
          </p:cNvPr>
          <p:cNvSpPr>
            <a:spLocks noGrp="1"/>
          </p:cNvSpPr>
          <p:nvPr>
            <p:ph type="pic" sz="quarter" idx="18" hasCustomPrompt="1"/>
          </p:nvPr>
        </p:nvSpPr>
        <p:spPr>
          <a:xfrm rot="688930">
            <a:off x="5696382" y="3299852"/>
            <a:ext cx="2999673" cy="4737631"/>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1" name="Rectangle 20">
            <a:extLst>
              <a:ext uri="{FF2B5EF4-FFF2-40B4-BE49-F238E27FC236}">
                <a16:creationId xmlns:a16="http://schemas.microsoft.com/office/drawing/2014/main" id="{FB0370FA-5255-47D1-8981-10C2895492BF}"/>
              </a:ext>
            </a:extLst>
          </p:cNvPr>
          <p:cNvSpPr/>
          <p:nvPr userDrawn="1"/>
        </p:nvSpPr>
        <p:spPr>
          <a:xfrm rot="21406269">
            <a:off x="9723418" y="6610046"/>
            <a:ext cx="2056455" cy="275874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2" name="Picture Placeholder 18">
            <a:extLst>
              <a:ext uri="{FF2B5EF4-FFF2-40B4-BE49-F238E27FC236}">
                <a16:creationId xmlns:a16="http://schemas.microsoft.com/office/drawing/2014/main" id="{FDB9E1E8-943A-412C-A7DF-FE4A145DC7F7}"/>
              </a:ext>
            </a:extLst>
          </p:cNvPr>
          <p:cNvSpPr>
            <a:spLocks noGrp="1"/>
          </p:cNvSpPr>
          <p:nvPr>
            <p:ph type="pic" sz="quarter" idx="20" hasCustomPrompt="1"/>
          </p:nvPr>
        </p:nvSpPr>
        <p:spPr>
          <a:xfrm rot="21435369">
            <a:off x="9429185" y="6254550"/>
            <a:ext cx="2064068" cy="2716976"/>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Tree>
    <p:extLst>
      <p:ext uri="{BB962C8B-B14F-4D97-AF65-F5344CB8AC3E}">
        <p14:creationId xmlns:p14="http://schemas.microsoft.com/office/powerpoint/2010/main" val="25829957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ntent_2">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B20DE606-B6D9-49C6-A6C4-A65BFE8EDF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48870">
            <a:off x="9903119" y="865097"/>
            <a:ext cx="2701651" cy="1126680"/>
          </a:xfrm>
          <a:prstGeom prst="rect">
            <a:avLst/>
          </a:prstGeom>
        </p:spPr>
      </p:pic>
      <p:pic>
        <p:nvPicPr>
          <p:cNvPr id="34" name="Graphic 33">
            <a:extLst>
              <a:ext uri="{FF2B5EF4-FFF2-40B4-BE49-F238E27FC236}">
                <a16:creationId xmlns:a16="http://schemas.microsoft.com/office/drawing/2014/main" id="{629874BD-E7BE-4B31-A798-5C68B174D7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848870">
            <a:off x="9825601" y="618339"/>
            <a:ext cx="2725291" cy="1301158"/>
          </a:xfrm>
          <a:prstGeom prst="rect">
            <a:avLst/>
          </a:prstGeom>
        </p:spPr>
      </p:pic>
      <p:sp>
        <p:nvSpPr>
          <p:cNvPr id="35" name="Text Placeholder 24">
            <a:extLst>
              <a:ext uri="{FF2B5EF4-FFF2-40B4-BE49-F238E27FC236}">
                <a16:creationId xmlns:a16="http://schemas.microsoft.com/office/drawing/2014/main" id="{B8F39AAA-F13D-4FFC-97F1-E099A9490FE9}"/>
              </a:ext>
            </a:extLst>
          </p:cNvPr>
          <p:cNvSpPr>
            <a:spLocks noGrp="1"/>
          </p:cNvSpPr>
          <p:nvPr>
            <p:ph type="body" sz="quarter" idx="17" hasCustomPrompt="1"/>
          </p:nvPr>
        </p:nvSpPr>
        <p:spPr>
          <a:xfrm rot="21262255">
            <a:off x="9856928" y="955746"/>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a:t>
            </a:r>
            <a:r>
              <a:rPr lang="ru-RU" dirty="0"/>
              <a:t>2</a:t>
            </a:r>
            <a:endParaRPr lang="en-US" dirty="0"/>
          </a:p>
        </p:txBody>
      </p:sp>
      <p:pic>
        <p:nvPicPr>
          <p:cNvPr id="30" name="Graphic 29">
            <a:extLst>
              <a:ext uri="{FF2B5EF4-FFF2-40B4-BE49-F238E27FC236}">
                <a16:creationId xmlns:a16="http://schemas.microsoft.com/office/drawing/2014/main" id="{562C2B55-4F1F-4363-B6B5-FA664950C5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48870">
            <a:off x="1043706" y="919537"/>
            <a:ext cx="2701651" cy="1126680"/>
          </a:xfrm>
          <a:prstGeom prst="rect">
            <a:avLst/>
          </a:prstGeom>
        </p:spPr>
      </p:pic>
      <p:pic>
        <p:nvPicPr>
          <p:cNvPr id="31" name="Graphic 30">
            <a:extLst>
              <a:ext uri="{FF2B5EF4-FFF2-40B4-BE49-F238E27FC236}">
                <a16:creationId xmlns:a16="http://schemas.microsoft.com/office/drawing/2014/main" id="{AF0D4B43-758E-4C4F-ABCD-1578C82634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848870">
            <a:off x="966188" y="672779"/>
            <a:ext cx="2725291" cy="1301158"/>
          </a:xfrm>
          <a:prstGeom prst="rect">
            <a:avLst/>
          </a:prstGeom>
        </p:spPr>
      </p:pic>
      <p:sp>
        <p:nvSpPr>
          <p:cNvPr id="32" name="Text Placeholder 24">
            <a:extLst>
              <a:ext uri="{FF2B5EF4-FFF2-40B4-BE49-F238E27FC236}">
                <a16:creationId xmlns:a16="http://schemas.microsoft.com/office/drawing/2014/main" id="{718DC1EB-C08F-49BA-B36E-A5CFD8DAA4B8}"/>
              </a:ext>
            </a:extLst>
          </p:cNvPr>
          <p:cNvSpPr>
            <a:spLocks noGrp="1"/>
          </p:cNvSpPr>
          <p:nvPr>
            <p:ph type="body" sz="quarter" idx="15" hasCustomPrompt="1"/>
          </p:nvPr>
        </p:nvSpPr>
        <p:spPr>
          <a:xfrm rot="21262255">
            <a:off x="997514" y="1010186"/>
            <a:ext cx="2662674" cy="771877"/>
          </a:xfrm>
        </p:spPr>
        <p:txBody>
          <a:bodyPr>
            <a:noAutofit/>
          </a:bodyPr>
          <a:lstStyle>
            <a:lvl1pPr marL="0" indent="0" algn="ctr">
              <a:buNone/>
              <a:defRPr sz="3200" b="1">
                <a:solidFill>
                  <a:schemeClr val="tx2"/>
                </a:solidFill>
              </a:defRPr>
            </a:lvl1pPr>
            <a:lvl2pPr algn="ctr">
              <a:defRPr sz="3200" b="1">
                <a:solidFill>
                  <a:schemeClr val="bg1"/>
                </a:solidFill>
              </a:defRPr>
            </a:lvl2pPr>
            <a:lvl3pPr algn="ctr">
              <a:defRPr sz="3200" b="1">
                <a:solidFill>
                  <a:schemeClr val="bg1"/>
                </a:solidFill>
              </a:defRPr>
            </a:lvl3pPr>
            <a:lvl4pPr algn="ctr">
              <a:defRPr sz="3200" b="1">
                <a:solidFill>
                  <a:schemeClr val="bg1"/>
                </a:solidFill>
              </a:defRPr>
            </a:lvl4pPr>
            <a:lvl5pPr algn="ctr">
              <a:defRPr sz="3200" b="1">
                <a:solidFill>
                  <a:schemeClr val="bg1"/>
                </a:solidFill>
              </a:defRPr>
            </a:lvl5pPr>
          </a:lstStyle>
          <a:p>
            <a:pPr lvl="0"/>
            <a:r>
              <a:rPr lang="en-US" dirty="0"/>
              <a:t>Subtitle 01</a:t>
            </a:r>
          </a:p>
        </p:txBody>
      </p:sp>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362661" y="24721"/>
            <a:ext cx="5395434"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931623" y="5403139"/>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513021">
            <a:off x="4642909" y="3736063"/>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23743" y="-1657"/>
            <a:ext cx="5352413"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311995" y="360093"/>
            <a:ext cx="5181066" cy="1885245"/>
          </a:xfrm>
        </p:spPr>
        <p:txBody>
          <a:bodyPr>
            <a:noAutofit/>
          </a:bodyPr>
          <a:lstStyle>
            <a:lvl1pPr algn="ctr">
              <a:defRPr sz="5120" b="1">
                <a:solidFill>
                  <a:schemeClr val="bg1"/>
                </a:solidFill>
              </a:defRPr>
            </a:lvl1pPr>
          </a:lstStyle>
          <a:p>
            <a:r>
              <a:rPr lang="en-US" dirty="0"/>
              <a:t>SLIDE TITLE</a:t>
            </a:r>
          </a:p>
        </p:txBody>
      </p:sp>
      <p:pic>
        <p:nvPicPr>
          <p:cNvPr id="28" name="Graphic 27">
            <a:extLst>
              <a:ext uri="{FF2B5EF4-FFF2-40B4-BE49-F238E27FC236}">
                <a16:creationId xmlns:a16="http://schemas.microsoft.com/office/drawing/2014/main" id="{CC847A2F-5669-4A62-9E97-8056D8FC315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2192447" y="3035666"/>
            <a:ext cx="474764" cy="614400"/>
          </a:xfrm>
          <a:prstGeom prst="rect">
            <a:avLst/>
          </a:prstGeom>
        </p:spPr>
      </p:pic>
      <p:sp>
        <p:nvSpPr>
          <p:cNvPr id="3" name="Rectangle 2">
            <a:extLst>
              <a:ext uri="{FF2B5EF4-FFF2-40B4-BE49-F238E27FC236}">
                <a16:creationId xmlns:a16="http://schemas.microsoft.com/office/drawing/2014/main" id="{AEAC620E-F230-43C8-AE71-1CDE58EAAB29}"/>
              </a:ext>
            </a:extLst>
          </p:cNvPr>
          <p:cNvSpPr/>
          <p:nvPr userDrawn="1"/>
        </p:nvSpPr>
        <p:spPr>
          <a:xfrm>
            <a:off x="943961" y="2737851"/>
            <a:ext cx="3398469" cy="628914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24603">
            <a:off x="848346" y="2512560"/>
            <a:ext cx="3253316" cy="607798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3" name="Rectangle 22">
            <a:extLst>
              <a:ext uri="{FF2B5EF4-FFF2-40B4-BE49-F238E27FC236}">
                <a16:creationId xmlns:a16="http://schemas.microsoft.com/office/drawing/2014/main" id="{8B66A7BE-DC5A-4486-B22E-E4A0B7B82C8E}"/>
              </a:ext>
            </a:extLst>
          </p:cNvPr>
          <p:cNvSpPr/>
          <p:nvPr userDrawn="1"/>
        </p:nvSpPr>
        <p:spPr>
          <a:xfrm rot="21201716">
            <a:off x="5796873" y="2834402"/>
            <a:ext cx="6450907" cy="62056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5" name="Picture Placeholder 18">
            <a:extLst>
              <a:ext uri="{FF2B5EF4-FFF2-40B4-BE49-F238E27FC236}">
                <a16:creationId xmlns:a16="http://schemas.microsoft.com/office/drawing/2014/main" id="{BB0C50C9-04D1-419D-8136-631AF0BC0EA5}"/>
              </a:ext>
            </a:extLst>
          </p:cNvPr>
          <p:cNvSpPr>
            <a:spLocks noGrp="1"/>
          </p:cNvSpPr>
          <p:nvPr>
            <p:ph type="pic" sz="quarter" idx="16" hasCustomPrompt="1"/>
          </p:nvPr>
        </p:nvSpPr>
        <p:spPr>
          <a:xfrm rot="21226319">
            <a:off x="5791307" y="2656179"/>
            <a:ext cx="6175380" cy="5997309"/>
          </a:xfrm>
          <a:ln w="136525"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22" name="Graphic 21">
            <a:extLst>
              <a:ext uri="{FF2B5EF4-FFF2-40B4-BE49-F238E27FC236}">
                <a16:creationId xmlns:a16="http://schemas.microsoft.com/office/drawing/2014/main" id="{66B236BA-CD6D-430D-A336-154CA899712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rot="7289243">
            <a:off x="4477673" y="7129163"/>
            <a:ext cx="1280000" cy="1508569"/>
          </a:xfrm>
          <a:prstGeom prst="rect">
            <a:avLst/>
          </a:prstGeom>
        </p:spPr>
      </p:pic>
    </p:spTree>
    <p:extLst>
      <p:ext uri="{BB962C8B-B14F-4D97-AF65-F5344CB8AC3E}">
        <p14:creationId xmlns:p14="http://schemas.microsoft.com/office/powerpoint/2010/main" val="335604942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Eight_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147868C3-81E2-4A84-B19E-E56B99DDE9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66400" y="8763759"/>
            <a:ext cx="376320" cy="465920"/>
          </a:xfrm>
          <a:prstGeom prst="rect">
            <a:avLst/>
          </a:prstGeom>
        </p:spPr>
      </p:pic>
      <p:pic>
        <p:nvPicPr>
          <p:cNvPr id="19" name="Graphic 18">
            <a:extLst>
              <a:ext uri="{FF2B5EF4-FFF2-40B4-BE49-F238E27FC236}">
                <a16:creationId xmlns:a16="http://schemas.microsoft.com/office/drawing/2014/main" id="{01FE2C92-F4DE-451C-BEE6-AFB977658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80510" y="24721"/>
            <a:ext cx="5590885" cy="3013629"/>
          </a:xfrm>
          <a:prstGeom prst="rect">
            <a:avLst/>
          </a:prstGeom>
        </p:spPr>
      </p:pic>
      <p:sp>
        <p:nvSpPr>
          <p:cNvPr id="7" name="Slide Number Placeholder 6">
            <a:extLst>
              <a:ext uri="{FF2B5EF4-FFF2-40B4-BE49-F238E27FC236}">
                <a16:creationId xmlns:a16="http://schemas.microsoft.com/office/drawing/2014/main" id="{94463C7F-0BBE-4574-9B8C-78B70956E2C5}"/>
              </a:ext>
            </a:extLst>
          </p:cNvPr>
          <p:cNvSpPr>
            <a:spLocks noGrp="1"/>
          </p:cNvSpPr>
          <p:nvPr>
            <p:ph type="sldNum" sz="quarter" idx="12"/>
          </p:nvPr>
        </p:nvSpPr>
        <p:spPr/>
        <p:txBody>
          <a:bodyPr/>
          <a:lstStyle/>
          <a:p>
            <a:fld id="{7C6CE3E5-0223-4853-9C86-64C7A4ED7BD8}" type="slidenum">
              <a:rPr lang="en-US" smtClean="0"/>
              <a:t>‹#›</a:t>
            </a:fld>
            <a:endParaRPr lang="en-US" dirty="0"/>
          </a:p>
        </p:txBody>
      </p:sp>
      <p:pic>
        <p:nvPicPr>
          <p:cNvPr id="9" name="Graphic 8">
            <a:extLst>
              <a:ext uri="{FF2B5EF4-FFF2-40B4-BE49-F238E27FC236}">
                <a16:creationId xmlns:a16="http://schemas.microsoft.com/office/drawing/2014/main" id="{8DEE29E6-8E44-40CC-BE66-4117F07014F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25920" y="8238204"/>
            <a:ext cx="474764" cy="614400"/>
          </a:xfrm>
          <a:prstGeom prst="rect">
            <a:avLst/>
          </a:prstGeom>
        </p:spPr>
      </p:pic>
      <p:pic>
        <p:nvPicPr>
          <p:cNvPr id="10" name="Graphic 9">
            <a:extLst>
              <a:ext uri="{FF2B5EF4-FFF2-40B4-BE49-F238E27FC236}">
                <a16:creationId xmlns:a16="http://schemas.microsoft.com/office/drawing/2014/main" id="{4D76D187-7644-46ED-86D9-7BEB20B9CB1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9704" y="8852604"/>
            <a:ext cx="474764" cy="614400"/>
          </a:xfrm>
          <a:prstGeom prst="rect">
            <a:avLst/>
          </a:prstGeom>
        </p:spPr>
      </p:pic>
      <p:pic>
        <p:nvPicPr>
          <p:cNvPr id="11" name="Graphic 10">
            <a:extLst>
              <a:ext uri="{FF2B5EF4-FFF2-40B4-BE49-F238E27FC236}">
                <a16:creationId xmlns:a16="http://schemas.microsoft.com/office/drawing/2014/main" id="{29DBB067-92E7-4677-A519-74B52625B2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2491" y="4831401"/>
            <a:ext cx="474764" cy="614400"/>
          </a:xfrm>
          <a:prstGeom prst="rect">
            <a:avLst/>
          </a:prstGeom>
        </p:spPr>
      </p:pic>
      <p:pic>
        <p:nvPicPr>
          <p:cNvPr id="18" name="Graphic 17">
            <a:extLst>
              <a:ext uri="{FF2B5EF4-FFF2-40B4-BE49-F238E27FC236}">
                <a16:creationId xmlns:a16="http://schemas.microsoft.com/office/drawing/2014/main" id="{38FE331A-AA11-4065-82E0-4D8502446B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124418" y="-1657"/>
            <a:ext cx="5435129" cy="2884497"/>
          </a:xfrm>
          <a:prstGeom prst="rect">
            <a:avLst/>
          </a:prstGeom>
        </p:spPr>
      </p:pic>
      <p:sp>
        <p:nvSpPr>
          <p:cNvPr id="2" name="Title 1">
            <a:extLst>
              <a:ext uri="{FF2B5EF4-FFF2-40B4-BE49-F238E27FC236}">
                <a16:creationId xmlns:a16="http://schemas.microsoft.com/office/drawing/2014/main" id="{99042495-B43C-440B-849D-7E253BF03A1E}"/>
              </a:ext>
            </a:extLst>
          </p:cNvPr>
          <p:cNvSpPr>
            <a:spLocks noGrp="1"/>
          </p:cNvSpPr>
          <p:nvPr>
            <p:ph type="title" hasCustomPrompt="1"/>
          </p:nvPr>
        </p:nvSpPr>
        <p:spPr>
          <a:xfrm rot="20934804">
            <a:off x="4226505" y="376702"/>
            <a:ext cx="5224891" cy="1885245"/>
          </a:xfrm>
        </p:spPr>
        <p:txBody>
          <a:bodyPr>
            <a:noAutofit/>
          </a:bodyPr>
          <a:lstStyle>
            <a:lvl1pPr algn="ctr">
              <a:defRPr sz="5120" b="1">
                <a:solidFill>
                  <a:schemeClr val="bg1"/>
                </a:solidFill>
              </a:defRPr>
            </a:lvl1pPr>
          </a:lstStyle>
          <a:p>
            <a:r>
              <a:rPr lang="en-US" dirty="0"/>
              <a:t>SLIDE TITLE</a:t>
            </a:r>
          </a:p>
        </p:txBody>
      </p:sp>
      <p:pic>
        <p:nvPicPr>
          <p:cNvPr id="29" name="Graphic 28">
            <a:extLst>
              <a:ext uri="{FF2B5EF4-FFF2-40B4-BE49-F238E27FC236}">
                <a16:creationId xmlns:a16="http://schemas.microsoft.com/office/drawing/2014/main" id="{4B43BB89-2AA0-4902-B85D-FD5AADA3486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41167" y="942262"/>
            <a:ext cx="474764" cy="614400"/>
          </a:xfrm>
          <a:prstGeom prst="rect">
            <a:avLst/>
          </a:prstGeom>
        </p:spPr>
      </p:pic>
      <p:sp>
        <p:nvSpPr>
          <p:cNvPr id="3" name="Rectangle 2">
            <a:extLst>
              <a:ext uri="{FF2B5EF4-FFF2-40B4-BE49-F238E27FC236}">
                <a16:creationId xmlns:a16="http://schemas.microsoft.com/office/drawing/2014/main" id="{AEAC620E-F230-43C8-AE71-1CDE58EAAB29}"/>
              </a:ext>
            </a:extLst>
          </p:cNvPr>
          <p:cNvSpPr/>
          <p:nvPr userDrawn="1"/>
        </p:nvSpPr>
        <p:spPr>
          <a:xfrm rot="451709">
            <a:off x="1316180" y="1657279"/>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3" name="Picture Placeholder 18">
            <a:extLst>
              <a:ext uri="{FF2B5EF4-FFF2-40B4-BE49-F238E27FC236}">
                <a16:creationId xmlns:a16="http://schemas.microsoft.com/office/drawing/2014/main" id="{A3D6A39E-7E3F-497D-9C39-2A588E6B8873}"/>
              </a:ext>
            </a:extLst>
          </p:cNvPr>
          <p:cNvSpPr>
            <a:spLocks noGrp="1"/>
          </p:cNvSpPr>
          <p:nvPr>
            <p:ph type="pic" sz="quarter" idx="13" hasCustomPrompt="1"/>
          </p:nvPr>
        </p:nvSpPr>
        <p:spPr>
          <a:xfrm rot="476312">
            <a:off x="1190237" y="1373641"/>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4" name="Rectangle 23">
            <a:extLst>
              <a:ext uri="{FF2B5EF4-FFF2-40B4-BE49-F238E27FC236}">
                <a16:creationId xmlns:a16="http://schemas.microsoft.com/office/drawing/2014/main" id="{6BA57A22-9F75-45B3-AF3D-81C5B0C9E2F5}"/>
              </a:ext>
            </a:extLst>
          </p:cNvPr>
          <p:cNvSpPr/>
          <p:nvPr userDrawn="1"/>
        </p:nvSpPr>
        <p:spPr>
          <a:xfrm rot="626238">
            <a:off x="1409704" y="5654487"/>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6" name="Picture Placeholder 18">
            <a:extLst>
              <a:ext uri="{FF2B5EF4-FFF2-40B4-BE49-F238E27FC236}">
                <a16:creationId xmlns:a16="http://schemas.microsoft.com/office/drawing/2014/main" id="{11648515-0ED4-469F-A716-948DF5CA7F93}"/>
              </a:ext>
            </a:extLst>
          </p:cNvPr>
          <p:cNvSpPr>
            <a:spLocks noGrp="1"/>
          </p:cNvSpPr>
          <p:nvPr>
            <p:ph type="pic" sz="quarter" idx="19" hasCustomPrompt="1"/>
          </p:nvPr>
        </p:nvSpPr>
        <p:spPr>
          <a:xfrm rot="650841">
            <a:off x="1283760" y="5389427"/>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27" name="Rectangle 26">
            <a:extLst>
              <a:ext uri="{FF2B5EF4-FFF2-40B4-BE49-F238E27FC236}">
                <a16:creationId xmlns:a16="http://schemas.microsoft.com/office/drawing/2014/main" id="{301DA7B5-6140-4EFC-8FED-7BE49FB97F0A}"/>
              </a:ext>
            </a:extLst>
          </p:cNvPr>
          <p:cNvSpPr/>
          <p:nvPr userDrawn="1"/>
        </p:nvSpPr>
        <p:spPr>
          <a:xfrm rot="20974021">
            <a:off x="4654613" y="2844196"/>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0" name="Picture Placeholder 18">
            <a:extLst>
              <a:ext uri="{FF2B5EF4-FFF2-40B4-BE49-F238E27FC236}">
                <a16:creationId xmlns:a16="http://schemas.microsoft.com/office/drawing/2014/main" id="{BFBA24B7-EA76-4FB2-90F3-97819CB65CF0}"/>
              </a:ext>
            </a:extLst>
          </p:cNvPr>
          <p:cNvSpPr>
            <a:spLocks noGrp="1"/>
          </p:cNvSpPr>
          <p:nvPr>
            <p:ph type="pic" sz="quarter" idx="20" hasCustomPrompt="1"/>
          </p:nvPr>
        </p:nvSpPr>
        <p:spPr>
          <a:xfrm rot="20998624">
            <a:off x="4500802" y="2579136"/>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1" name="Rectangle 30">
            <a:extLst>
              <a:ext uri="{FF2B5EF4-FFF2-40B4-BE49-F238E27FC236}">
                <a16:creationId xmlns:a16="http://schemas.microsoft.com/office/drawing/2014/main" id="{5843B32F-4E28-4F16-B5BF-FB29B6F40434}"/>
              </a:ext>
            </a:extLst>
          </p:cNvPr>
          <p:cNvSpPr/>
          <p:nvPr userDrawn="1"/>
        </p:nvSpPr>
        <p:spPr>
          <a:xfrm rot="21056206">
            <a:off x="7945030" y="2761356"/>
            <a:ext cx="2312241" cy="311363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2" name="Picture Placeholder 18">
            <a:extLst>
              <a:ext uri="{FF2B5EF4-FFF2-40B4-BE49-F238E27FC236}">
                <a16:creationId xmlns:a16="http://schemas.microsoft.com/office/drawing/2014/main" id="{9A8AA9A9-8783-462D-866C-6115FF685729}"/>
              </a:ext>
            </a:extLst>
          </p:cNvPr>
          <p:cNvSpPr>
            <a:spLocks noGrp="1"/>
          </p:cNvSpPr>
          <p:nvPr>
            <p:ph type="pic" sz="quarter" idx="21" hasCustomPrompt="1"/>
          </p:nvPr>
        </p:nvSpPr>
        <p:spPr>
          <a:xfrm rot="21080809">
            <a:off x="7791219" y="2533453"/>
            <a:ext cx="2213483" cy="3009092"/>
          </a:xfrm>
          <a:ln w="11430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3" name="Rectangle 32">
            <a:extLst>
              <a:ext uri="{FF2B5EF4-FFF2-40B4-BE49-F238E27FC236}">
                <a16:creationId xmlns:a16="http://schemas.microsoft.com/office/drawing/2014/main" id="{8547C111-6B63-4BDA-B0B4-40E6B00D688D}"/>
              </a:ext>
            </a:extLst>
          </p:cNvPr>
          <p:cNvSpPr/>
          <p:nvPr userDrawn="1"/>
        </p:nvSpPr>
        <p:spPr>
          <a:xfrm rot="521588">
            <a:off x="5340852" y="7080702"/>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4" name="Picture Placeholder 18">
            <a:extLst>
              <a:ext uri="{FF2B5EF4-FFF2-40B4-BE49-F238E27FC236}">
                <a16:creationId xmlns:a16="http://schemas.microsoft.com/office/drawing/2014/main" id="{4799B7EF-04AC-497F-9D4E-C5E99157DB85}"/>
              </a:ext>
            </a:extLst>
          </p:cNvPr>
          <p:cNvSpPr>
            <a:spLocks noGrp="1"/>
          </p:cNvSpPr>
          <p:nvPr>
            <p:ph type="pic" sz="quarter" idx="22" hasCustomPrompt="1"/>
          </p:nvPr>
        </p:nvSpPr>
        <p:spPr>
          <a:xfrm rot="546191">
            <a:off x="5226530" y="6801136"/>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5" name="Rectangle 34">
            <a:extLst>
              <a:ext uri="{FF2B5EF4-FFF2-40B4-BE49-F238E27FC236}">
                <a16:creationId xmlns:a16="http://schemas.microsoft.com/office/drawing/2014/main" id="{0C6A552C-7AD4-4CFF-A46A-B28EA5C6F5A9}"/>
              </a:ext>
            </a:extLst>
          </p:cNvPr>
          <p:cNvSpPr/>
          <p:nvPr userDrawn="1"/>
        </p:nvSpPr>
        <p:spPr>
          <a:xfrm rot="20982260">
            <a:off x="8305211" y="6843505"/>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6" name="Picture Placeholder 18">
            <a:extLst>
              <a:ext uri="{FF2B5EF4-FFF2-40B4-BE49-F238E27FC236}">
                <a16:creationId xmlns:a16="http://schemas.microsoft.com/office/drawing/2014/main" id="{C7B55C99-55F3-432E-9EF9-AA20A50FDC65}"/>
              </a:ext>
            </a:extLst>
          </p:cNvPr>
          <p:cNvSpPr>
            <a:spLocks noGrp="1"/>
          </p:cNvSpPr>
          <p:nvPr>
            <p:ph type="pic" sz="quarter" idx="23" hasCustomPrompt="1"/>
          </p:nvPr>
        </p:nvSpPr>
        <p:spPr>
          <a:xfrm rot="21006863">
            <a:off x="8149088" y="6656831"/>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7" name="Rectangle 36">
            <a:extLst>
              <a:ext uri="{FF2B5EF4-FFF2-40B4-BE49-F238E27FC236}">
                <a16:creationId xmlns:a16="http://schemas.microsoft.com/office/drawing/2014/main" id="{0D089CD4-FEC5-47FA-A4CA-9076A7CA561F}"/>
              </a:ext>
            </a:extLst>
          </p:cNvPr>
          <p:cNvSpPr/>
          <p:nvPr userDrawn="1"/>
        </p:nvSpPr>
        <p:spPr>
          <a:xfrm rot="521588">
            <a:off x="10788633" y="1393284"/>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38" name="Picture Placeholder 18">
            <a:extLst>
              <a:ext uri="{FF2B5EF4-FFF2-40B4-BE49-F238E27FC236}">
                <a16:creationId xmlns:a16="http://schemas.microsoft.com/office/drawing/2014/main" id="{EFDC6A37-624E-4A8B-B342-C44437473D83}"/>
              </a:ext>
            </a:extLst>
          </p:cNvPr>
          <p:cNvSpPr>
            <a:spLocks noGrp="1"/>
          </p:cNvSpPr>
          <p:nvPr>
            <p:ph type="pic" sz="quarter" idx="24" hasCustomPrompt="1"/>
          </p:nvPr>
        </p:nvSpPr>
        <p:spPr>
          <a:xfrm rot="546191">
            <a:off x="10688245" y="1095139"/>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sp>
        <p:nvSpPr>
          <p:cNvPr id="39" name="Rectangle 38">
            <a:extLst>
              <a:ext uri="{FF2B5EF4-FFF2-40B4-BE49-F238E27FC236}">
                <a16:creationId xmlns:a16="http://schemas.microsoft.com/office/drawing/2014/main" id="{66855F83-80C8-4074-B654-38F6D98083CC}"/>
              </a:ext>
            </a:extLst>
          </p:cNvPr>
          <p:cNvSpPr/>
          <p:nvPr userDrawn="1"/>
        </p:nvSpPr>
        <p:spPr>
          <a:xfrm rot="521588">
            <a:off x="10866436" y="5791072"/>
            <a:ext cx="1647813" cy="22189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40" name="Picture Placeholder 18">
            <a:extLst>
              <a:ext uri="{FF2B5EF4-FFF2-40B4-BE49-F238E27FC236}">
                <a16:creationId xmlns:a16="http://schemas.microsoft.com/office/drawing/2014/main" id="{1E07CDB5-B6F7-4361-B0E5-19B295D1C655}"/>
              </a:ext>
            </a:extLst>
          </p:cNvPr>
          <p:cNvSpPr>
            <a:spLocks noGrp="1"/>
          </p:cNvSpPr>
          <p:nvPr>
            <p:ph type="pic" sz="quarter" idx="25" hasCustomPrompt="1"/>
          </p:nvPr>
        </p:nvSpPr>
        <p:spPr>
          <a:xfrm rot="546191">
            <a:off x="10752114" y="5492927"/>
            <a:ext cx="1577434" cy="2144422"/>
          </a:xfrm>
          <a:ln w="107950" cap="sq">
            <a:solidFill>
              <a:schemeClr val="bg1"/>
            </a:solidFill>
            <a:miter lim="800000"/>
          </a:ln>
        </p:spPr>
        <p:txBody>
          <a:bodyPr anchor="ctr" anchorCtr="0">
            <a:normAutofit/>
          </a:bodyPr>
          <a:lstStyle>
            <a:lvl1pPr marL="0" marR="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sz="1707">
                <a:solidFill>
                  <a:schemeClr val="bg1"/>
                </a:solidFill>
              </a:defRPr>
            </a:lvl1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lang="en-US" dirty="0"/>
              <a:t>Insert or Drag and</a:t>
            </a:r>
            <a:br>
              <a:rPr lang="en-US" dirty="0"/>
            </a:br>
            <a:r>
              <a:rPr lang="en-US" dirty="0"/>
              <a:t>Drop Your Photo</a:t>
            </a:r>
          </a:p>
        </p:txBody>
      </p:sp>
      <p:pic>
        <p:nvPicPr>
          <p:cNvPr id="41" name="Graphic 40">
            <a:extLst>
              <a:ext uri="{FF2B5EF4-FFF2-40B4-BE49-F238E27FC236}">
                <a16:creationId xmlns:a16="http://schemas.microsoft.com/office/drawing/2014/main" id="{E82AD6FE-C433-48D5-9141-FD8992B141A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929666" y="6793929"/>
            <a:ext cx="948707" cy="1228800"/>
          </a:xfrm>
          <a:prstGeom prst="rect">
            <a:avLst/>
          </a:prstGeom>
        </p:spPr>
      </p:pic>
    </p:spTree>
    <p:extLst>
      <p:ext uri="{BB962C8B-B14F-4D97-AF65-F5344CB8AC3E}">
        <p14:creationId xmlns:p14="http://schemas.microsoft.com/office/powerpoint/2010/main" val="20496917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E83F-BAF4-4076-9663-763803AA9862}"/>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6DF55071-A70C-47A8-842B-5B35BD81D7E1}"/>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6" name="Slide Number Placeholder 5">
            <a:extLst>
              <a:ext uri="{FF2B5EF4-FFF2-40B4-BE49-F238E27FC236}">
                <a16:creationId xmlns:a16="http://schemas.microsoft.com/office/drawing/2014/main" id="{EE5FD896-269D-4198-AAE1-EAFBB320AB50}"/>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2255991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4351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B6C3-70D6-400F-B59B-DEC968C99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D220D0-280A-43B3-A669-B25FA5DF9A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7EC0DAD-F365-43C8-AC06-004F8C819990}"/>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38475832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6CAED-EA9D-4DFB-B1F2-18971E88173F}"/>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C4BD854-CC86-45ED-8E9C-CC4953E9284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42E4738-7D62-409A-AEF4-EAD889449D0D}"/>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35904612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C22-A804-4D2A-B231-3B1D06046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F0F34-019A-4CB7-82F7-DE1209D324E4}"/>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E6196-DE85-482D-9783-EAD7FD7BAB96}"/>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BFBEC02-D5EC-48AB-8679-81351D0E289A}"/>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25511470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0110B-5756-4566-94DF-EFEB6E64534F}"/>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31C882-7FC4-466C-A84B-819FB3D9ED76}"/>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C09697D-AE78-4120-A427-EA6BE89BED31}"/>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E50951-14FC-4191-99FC-53E580BD2F4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95AC9908-A2B9-4F75-8E93-8CBE353DAF10}"/>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EC21045-9B6D-4AB8-8F1F-F2B33EFCD2B4}"/>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42901142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1558-860E-430F-AEC6-BF6A87534F3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723E358-71EE-4A51-AE97-E6B2C1E72AE6}"/>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36484742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ED0CBB-DB56-4FEE-86B3-FD42719D3D21}"/>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42872211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81B0-19D8-4401-99AC-A737D6DFF96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73BF0926-2662-4FC5-8764-2D9E0985BD86}"/>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0218DB-16CF-431C-A3C6-A9A68FB6493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7" name="Slide Number Placeholder 6">
            <a:extLst>
              <a:ext uri="{FF2B5EF4-FFF2-40B4-BE49-F238E27FC236}">
                <a16:creationId xmlns:a16="http://schemas.microsoft.com/office/drawing/2014/main" id="{7321AC5B-CC61-4463-B516-23D748C77C62}"/>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15001482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980A-A721-47AE-A642-8A52B54E7A46}"/>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255365F6-87C2-4EBF-A13F-474D46618440}"/>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8F9C8B-EFAB-4A81-9923-3258E969BD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7" name="Slide Number Placeholder 6">
            <a:extLst>
              <a:ext uri="{FF2B5EF4-FFF2-40B4-BE49-F238E27FC236}">
                <a16:creationId xmlns:a16="http://schemas.microsoft.com/office/drawing/2014/main" id="{B7841C65-A97C-4C73-985C-51484A6FA460}"/>
              </a:ext>
            </a:extLst>
          </p:cNvPr>
          <p:cNvSpPr>
            <a:spLocks noGrp="1"/>
          </p:cNvSpPr>
          <p:nvPr>
            <p:ph type="sldNum" sz="quarter" idx="12"/>
          </p:nvPr>
        </p:nvSpPr>
        <p:spPr/>
        <p:txBody>
          <a:bodyPr/>
          <a:lstStyle/>
          <a:p>
            <a:fld id="{335F233E-435F-4ACE-AA72-BF6F5D156227}" type="slidenum">
              <a:rPr lang="en-US" smtClean="0"/>
              <a:t>‹#›</a:t>
            </a:fld>
            <a:endParaRPr lang="en-US" dirty="0"/>
          </a:p>
        </p:txBody>
      </p:sp>
    </p:spTree>
    <p:extLst>
      <p:ext uri="{BB962C8B-B14F-4D97-AF65-F5344CB8AC3E}">
        <p14:creationId xmlns:p14="http://schemas.microsoft.com/office/powerpoint/2010/main" val="5028077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65709" y="1596249"/>
            <a:ext cx="10744450" cy="2813648"/>
          </a:xfrm>
        </p:spPr>
        <p:txBody>
          <a:bodyPr anchor="b">
            <a:normAutofit/>
          </a:bodyPr>
          <a:lstStyle>
            <a:lvl1pPr algn="l">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65709" y="4991948"/>
            <a:ext cx="10744450" cy="2485813"/>
          </a:xfrm>
        </p:spPr>
        <p:txBody>
          <a:bodyPr>
            <a:normAutofit/>
          </a:bodyPr>
          <a:lstStyle>
            <a:lvl1pPr marL="0" indent="0" algn="l">
              <a:buNone/>
              <a:defRPr sz="2133" i="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65709" y="194170"/>
            <a:ext cx="2926080" cy="519289"/>
          </a:xfrm>
        </p:spPr>
        <p:txBody>
          <a:bodyPr/>
          <a:lstStyle>
            <a:lvl1pPr algn="l">
              <a:defRPr/>
            </a:lvl1pPr>
          </a:lstStyle>
          <a:p>
            <a:fld id="{524C6359-9BB8-4148-8114-537E698DA205}" type="datetime1">
              <a:rPr lang="en-US" smtClean="0"/>
              <a:t>11/1/2022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65709" y="9040143"/>
            <a:ext cx="4389120" cy="519289"/>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65574" y="4647382"/>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296254591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65709" y="194170"/>
            <a:ext cx="2926080" cy="519289"/>
          </a:xfrm>
        </p:spPr>
        <p:txBody>
          <a:bodyPr/>
          <a:lstStyle/>
          <a:p>
            <a:fld id="{9376191F-481E-48E9-BB9A-369A67A7362D}" type="datetime1">
              <a:rPr lang="en-US" smtClean="0"/>
              <a:t>11/1/2022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65574" y="3286183"/>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667376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110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65709" y="1119386"/>
            <a:ext cx="10744450" cy="3290512"/>
          </a:xfrm>
        </p:spPr>
        <p:txBody>
          <a:bodyPr anchor="b">
            <a:normAutofit/>
          </a:bodyPr>
          <a:lstStyle>
            <a:lvl1pPr>
              <a:defRPr sz="4693"/>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65709" y="4991948"/>
            <a:ext cx="10744450" cy="3668888"/>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11/1/2022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65574" y="4647382"/>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29898392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60765" y="3586681"/>
            <a:ext cx="4954829" cy="5198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391612" y="3586681"/>
            <a:ext cx="4918547" cy="5198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11/1/2022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65574" y="3299040"/>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4156861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65709" y="1119385"/>
            <a:ext cx="10744450" cy="188524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65709" y="3586680"/>
            <a:ext cx="5168413" cy="1109958"/>
          </a:xfrm>
        </p:spPr>
        <p:txBody>
          <a:bodyPr anchor="b">
            <a:normAutofit/>
          </a:bodyPr>
          <a:lstStyle>
            <a:lvl1pPr marL="0" indent="0">
              <a:buNone/>
              <a:defRPr sz="2133" b="0" i="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65709" y="4787754"/>
            <a:ext cx="5168413" cy="3761488"/>
          </a:xfrm>
        </p:spPr>
        <p:txBody>
          <a:bodyPr>
            <a:normAutofit/>
          </a:bodyPr>
          <a:lstStyle>
            <a:lvl1pPr>
              <a:defRPr sz="1920"/>
            </a:lvl1pPr>
            <a:lvl2pPr>
              <a:defRPr sz="1707"/>
            </a:lvl2pPr>
            <a:lvl3pPr>
              <a:defRPr sz="1493"/>
            </a:lvl3pPr>
            <a:lvl4pPr>
              <a:defRPr sz="1280"/>
            </a:lvl4pPr>
            <a:lvl5pPr>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16294" y="3586680"/>
            <a:ext cx="5193866" cy="1109958"/>
          </a:xfrm>
        </p:spPr>
        <p:txBody>
          <a:bodyPr anchor="b">
            <a:normAutofit/>
          </a:bodyPr>
          <a:lstStyle>
            <a:lvl1pPr marL="0" indent="0">
              <a:buNone/>
              <a:defRPr sz="2133" b="0" i="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16294" y="4787754"/>
            <a:ext cx="5193866" cy="3761488"/>
          </a:xfrm>
        </p:spPr>
        <p:txBody>
          <a:bodyPr>
            <a:normAutofit/>
          </a:bodyPr>
          <a:lstStyle>
            <a:lvl1pPr>
              <a:defRPr sz="1920"/>
            </a:lvl1pPr>
            <a:lvl2pPr>
              <a:defRPr sz="1707"/>
            </a:lvl2pPr>
            <a:lvl3pPr>
              <a:defRPr sz="1493"/>
            </a:lvl3pPr>
            <a:lvl4pPr>
              <a:defRPr sz="1280"/>
            </a:lvl4pPr>
            <a:lvl5pPr>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11/1/2022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1731702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60766" y="1119386"/>
            <a:ext cx="10749393" cy="1885245"/>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11/1/2022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65574" y="3345536"/>
            <a:ext cx="1037057" cy="65023"/>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133734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11/1/2022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9684345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65709" y="1119386"/>
            <a:ext cx="4603078" cy="3161816"/>
          </a:xfrm>
        </p:spPr>
        <p:txBody>
          <a:bodyPr anchor="b">
            <a:no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528734" y="1404338"/>
            <a:ext cx="5781425" cy="6931378"/>
          </a:xfrm>
        </p:spPr>
        <p:txBody>
          <a:bodyPr>
            <a:normAutofit/>
          </a:bodyPr>
          <a:lstStyle>
            <a:lvl1pPr>
              <a:defRPr sz="2133"/>
            </a:lvl1pPr>
            <a:lvl2pPr>
              <a:defRPr sz="1920"/>
            </a:lvl2pPr>
            <a:lvl3pPr>
              <a:defRPr sz="1707"/>
            </a:lvl3pPr>
            <a:lvl4pPr>
              <a:defRPr sz="1493"/>
            </a:lvl4pPr>
            <a:lvl5pPr>
              <a:defRPr sz="149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65709" y="4876800"/>
            <a:ext cx="4603078" cy="3470205"/>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11/1/2022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65574" y="4541822"/>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38709832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65709" y="1119386"/>
            <a:ext cx="4194386" cy="3161816"/>
          </a:xfrm>
        </p:spPr>
        <p:txBody>
          <a:bodyPr anchor="b">
            <a:no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528734" y="1404338"/>
            <a:ext cx="57814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65709" y="4876801"/>
            <a:ext cx="4194386" cy="3470204"/>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11/1/2022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65574" y="4541822"/>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5452375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11/1/2022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65574" y="3318693"/>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9234246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505999" y="1119385"/>
            <a:ext cx="2804160" cy="76656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60767" y="1119385"/>
            <a:ext cx="7508695" cy="76656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11/1/2022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596360" y="1786373"/>
            <a:ext cx="1382743" cy="48767"/>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382925025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0305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11/1/2022</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277643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9187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167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071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506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0531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8647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9386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4442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4157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49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98799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35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2365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31754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35177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540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925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41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973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8775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0402725" y="780510"/>
            <a:ext cx="1338601" cy="429158"/>
          </a:xfrm>
          <a:prstGeom prst="rect">
            <a:avLst/>
          </a:prstGeom>
          <a:noFill/>
          <a:ln>
            <a:noFill/>
          </a:ln>
        </p:spPr>
        <p:txBody>
          <a:bodyPr lIns="128450" tIns="64225" rIns="128450" bIns="64225" anchor="ctr" anchorCtr="0">
            <a:noAutofit/>
          </a:bodyPr>
          <a:lstStyle/>
          <a:p>
            <a:pPr marL="0" marR="0" lvl="0" indent="0" algn="r" rtl="0">
              <a:spcBef>
                <a:spcPts val="0"/>
              </a:spcBef>
              <a:buSzPct val="25000"/>
              <a:buNone/>
            </a:pPr>
            <a:fld id="{00000000-1234-1234-1234-123412341234}" type="slidenum">
              <a:rPr lang="en-US" sz="1700" b="0" i="0" u="none" strike="noStrike" cap="none">
                <a:solidFill>
                  <a:schemeClr val="lt1"/>
                </a:solidFill>
                <a:latin typeface="Rockwell"/>
                <a:ea typeface="Rockwell"/>
                <a:cs typeface="Rockwell"/>
                <a:sym typeface="Rockwell"/>
              </a:rPr>
              <a:t>‹#›</a:t>
            </a:fld>
            <a:endParaRPr lang="en-US" sz="17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6426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11/1/2022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8345690" cy="97536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94867" y="2379879"/>
            <a:ext cx="5969203" cy="4993843"/>
          </a:xfrm>
        </p:spPr>
        <p:txBody>
          <a:bodyPr anchor="ctr">
            <a:normAutofit/>
          </a:bodyPr>
          <a:lstStyle>
            <a:lvl1pPr algn="l">
              <a:lnSpc>
                <a:spcPct val="100000"/>
              </a:lnSpc>
              <a:defRPr sz="512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651443" y="2381577"/>
            <a:ext cx="3628339" cy="4990447"/>
          </a:xfrm>
        </p:spPr>
        <p:txBody>
          <a:bodyPr anchor="ctr"/>
          <a:lstStyle>
            <a:lvl1pPr marL="0" indent="0" algn="l">
              <a:buNone/>
              <a:defRPr sz="2987"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Tree>
    <p:extLst>
      <p:ext uri="{BB962C8B-B14F-4D97-AF65-F5344CB8AC3E}">
        <p14:creationId xmlns:p14="http://schemas.microsoft.com/office/powerpoint/2010/main" val="320339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5041843" y="5408652"/>
            <a:ext cx="4510167" cy="434495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5041467" y="0"/>
            <a:ext cx="4510544" cy="5254218"/>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94080" y="519289"/>
            <a:ext cx="3413760" cy="2991553"/>
          </a:xfrm>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3759198"/>
            <a:ext cx="4070502" cy="5019042"/>
          </a:xfrm>
        </p:spPr>
        <p:txBody>
          <a:bodyPr/>
          <a:lstStyle>
            <a:lvl1pPr marL="0" indent="0">
              <a:buNone/>
              <a:defRPr sz="2133"/>
            </a:lvl1pPr>
            <a:lvl2pPr marL="243848">
              <a:defRPr/>
            </a:lvl2pPr>
            <a:lvl3pPr marL="487695">
              <a:defRPr/>
            </a:lvl3pPr>
            <a:lvl4pPr marL="73154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94080" y="9040143"/>
            <a:ext cx="4389120" cy="519289"/>
          </a:xfrm>
        </p:spPr>
        <p:txBody>
          <a:bodyPr/>
          <a:lstStyle>
            <a:lvl1pPr algn="l">
              <a:defRPr/>
            </a:lvl1pPr>
          </a:lstStyle>
          <a:p>
            <a:pPr algn="l"/>
            <a:r>
              <a:rPr lang="en-US"/>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687560" y="0"/>
            <a:ext cx="3316709" cy="5254218"/>
          </a:xfrm>
        </p:spPr>
        <p:txBody>
          <a:bodyPr anchor="ctr"/>
          <a:lstStyle>
            <a:lvl1pPr algn="ctr">
              <a:buNone/>
              <a:defRPr/>
            </a:lvl1pPr>
          </a:lstStyle>
          <a:p>
            <a:r>
              <a:rPr lang="en-US"/>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687028" y="5408650"/>
            <a:ext cx="3316709" cy="4344951"/>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256977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406389" y="1887361"/>
            <a:ext cx="6484988" cy="5851354"/>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886857" y="3189272"/>
            <a:ext cx="3980639" cy="3375056"/>
          </a:xfrm>
        </p:spPr>
        <p:txBody>
          <a:bodyPr anchor="ctr">
            <a:normAutofit/>
          </a:bodyPr>
          <a:lstStyle>
            <a:lvl1pPr>
              <a:defRPr sz="4267">
                <a:solidFill>
                  <a:schemeClr val="bg1"/>
                </a:solidFill>
              </a:defRPr>
            </a:lvl1pPr>
          </a:lstStyle>
          <a:p>
            <a:r>
              <a:rPr lang="en-US"/>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7184814" y="1013743"/>
            <a:ext cx="4925906" cy="7726116"/>
          </a:xfrm>
        </p:spPr>
        <p:txBody>
          <a:bodyPr anchor="ctr"/>
          <a:lstStyle>
            <a:lvl1pPr marL="0" indent="0">
              <a:buNone/>
              <a:defRPr sz="1920"/>
            </a:lvl1pPr>
          </a:lstStyle>
          <a:p>
            <a:pPr lvl="0"/>
            <a:r>
              <a:rPr lang="en-US"/>
              <a:t>Click to edit Master text styles</a:t>
            </a:r>
          </a:p>
        </p:txBody>
      </p:sp>
    </p:spTree>
    <p:extLst>
      <p:ext uri="{BB962C8B-B14F-4D97-AF65-F5344CB8AC3E}">
        <p14:creationId xmlns:p14="http://schemas.microsoft.com/office/powerpoint/2010/main" val="353128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763" y="1"/>
            <a:ext cx="6512145" cy="8875786"/>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779202" y="300751"/>
            <a:ext cx="5270916" cy="551447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598566" y="6008218"/>
            <a:ext cx="6515405" cy="2080768"/>
          </a:xfrm>
        </p:spPr>
        <p:txBody>
          <a:bodyPr anchor="b">
            <a:normAutofit/>
          </a:bodyPr>
          <a:lstStyle>
            <a:lvl1pPr algn="r">
              <a:defRPr sz="5120"/>
            </a:lvl1pPr>
          </a:lstStyle>
          <a:p>
            <a:r>
              <a:rPr lang="en-US"/>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403494" y="8141005"/>
            <a:ext cx="6710477" cy="923341"/>
          </a:xfrm>
        </p:spPr>
        <p:txBody>
          <a:bodyPr/>
          <a:lstStyle>
            <a:lvl1pPr marL="0" indent="0" algn="r">
              <a:buNone/>
              <a:defRPr sz="2560"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Subtitle</a:t>
            </a:r>
          </a:p>
        </p:txBody>
      </p:sp>
    </p:spTree>
    <p:extLst>
      <p:ext uri="{BB962C8B-B14F-4D97-AF65-F5344CB8AC3E}">
        <p14:creationId xmlns:p14="http://schemas.microsoft.com/office/powerpoint/2010/main" val="18780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2861056"/>
            <a:ext cx="11216640"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63541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100949" y="258270"/>
            <a:ext cx="8802903" cy="856498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550310" y="2848051"/>
            <a:ext cx="5910682" cy="3056128"/>
          </a:xfrm>
        </p:spPr>
        <p:txBody>
          <a:bodyPr anchor="b">
            <a:normAutofit/>
          </a:bodyPr>
          <a:lstStyle>
            <a:lvl1pPr algn="ctr">
              <a:defRPr sz="3840">
                <a:solidFill>
                  <a:schemeClr val="bg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4135526" y="6112256"/>
            <a:ext cx="4730496" cy="1690624"/>
          </a:xfrm>
        </p:spPr>
        <p:txBody>
          <a:bodyPr/>
          <a:lstStyle>
            <a:lvl1pPr marL="0" indent="0" algn="ctr">
              <a:buNone/>
              <a:defRPr sz="256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0489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50291" y="3135700"/>
            <a:ext cx="2190114" cy="2364009"/>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878821" y="3145722"/>
            <a:ext cx="2190113" cy="2364009"/>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407347" y="3043396"/>
            <a:ext cx="2190113" cy="2364009"/>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935873" y="3095517"/>
            <a:ext cx="2190113" cy="2364009"/>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10464394" y="3043396"/>
            <a:ext cx="2190114" cy="2364009"/>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51130"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51130"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10464394"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10464394"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93587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93587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402899"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402899"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88410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88410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Tree>
    <p:extLst>
      <p:ext uri="{BB962C8B-B14F-4D97-AF65-F5344CB8AC3E}">
        <p14:creationId xmlns:p14="http://schemas.microsoft.com/office/powerpoint/2010/main" val="1188723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94080"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847027"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1881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847027"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847027"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77722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44288"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44288"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792802"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792802"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206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512145" cy="596053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93248" y="6121839"/>
            <a:ext cx="5775057" cy="3631761"/>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7188403" y="520192"/>
            <a:ext cx="4925568" cy="3667354"/>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7188403" y="4447642"/>
            <a:ext cx="4925568" cy="4343603"/>
          </a:xfrm>
        </p:spPr>
        <p:txBody>
          <a:bodyPr/>
          <a:lstStyle>
            <a:lvl1pPr marL="0" indent="0">
              <a:buNone/>
              <a:defRPr sz="1920"/>
            </a:lvl1pPr>
            <a:lvl2pPr marL="243848">
              <a:defRPr sz="1920"/>
            </a:lvl2pPr>
            <a:lvl3pPr marL="487695">
              <a:defRPr sz="1920"/>
            </a:lvl3pPr>
            <a:lvl4pPr marL="731543">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7188403" y="9040143"/>
            <a:ext cx="4389120" cy="519289"/>
          </a:xfrm>
        </p:spPr>
        <p:txBody>
          <a:bodyPr/>
          <a:lstStyle>
            <a:lvl1pPr algn="l">
              <a:defRPr/>
            </a:lvl1pPr>
          </a:lstStyle>
          <a:p>
            <a:pPr algn="l"/>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4612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6091565" y="2"/>
            <a:ext cx="6913235" cy="5996353"/>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416676" y="6149546"/>
            <a:ext cx="7588124" cy="3604055"/>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94080" y="519288"/>
            <a:ext cx="4740250" cy="3043123"/>
          </a:xfrm>
        </p:spPr>
        <p:txBody>
          <a:bodyPr anchor="b"/>
          <a:lstStyle>
            <a:lvl1pPr>
              <a:defRPr sz="4267"/>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94079" y="4122522"/>
            <a:ext cx="4740250" cy="845312"/>
          </a:xfrm>
        </p:spPr>
        <p:txBody>
          <a:bodyPr/>
          <a:lstStyle>
            <a:lvl1pPr marL="0" indent="0">
              <a:buNone/>
              <a:defRPr sz="2133"/>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94079" y="5175910"/>
            <a:ext cx="4740250" cy="845312"/>
          </a:xfrm>
        </p:spPr>
        <p:txBody>
          <a:bodyPr/>
          <a:lstStyle>
            <a:lvl1pPr marL="0" indent="0">
              <a:buNone/>
              <a:defRPr sz="2133"/>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94079" y="6242304"/>
            <a:ext cx="4740250" cy="845312"/>
          </a:xfrm>
        </p:spPr>
        <p:txBody>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152913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690470" y="0"/>
            <a:ext cx="4420250" cy="817445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87306" y="1534565"/>
            <a:ext cx="5618074" cy="4460646"/>
          </a:xfrm>
        </p:spPr>
        <p:txBody>
          <a:bodyPr anchor="b">
            <a:normAutofit/>
          </a:bodyPr>
          <a:lstStyle>
            <a:lvl1pPr>
              <a:defRPr sz="512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87306" y="6086247"/>
            <a:ext cx="5618074" cy="2133599"/>
          </a:xfrm>
        </p:spPr>
        <p:txBody>
          <a:bodyPr/>
          <a:lstStyle>
            <a:lvl1pPr marL="0" indent="0">
              <a:buNone/>
              <a:defRPr sz="2560" cap="all"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93418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06246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5041844" y="0"/>
            <a:ext cx="7970540" cy="97536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493">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95774" y="910336"/>
            <a:ext cx="4145280" cy="420055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529779" y="910336"/>
            <a:ext cx="4789018" cy="7958938"/>
          </a:xfrm>
        </p:spPr>
        <p:txBody>
          <a:bodyPr anchor="ctr"/>
          <a:lstStyle>
            <a:lvl1pPr>
              <a:defRPr sz="3413">
                <a:solidFill>
                  <a:schemeClr val="tx1"/>
                </a:solidFill>
              </a:defRPr>
            </a:lvl1pPr>
            <a:lvl2pPr>
              <a:defRPr sz="2987">
                <a:solidFill>
                  <a:schemeClr val="tx1"/>
                </a:solidFill>
              </a:defRPr>
            </a:lvl2pPr>
            <a:lvl3pPr>
              <a:defRPr sz="256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95774" y="5370982"/>
            <a:ext cx="4145280" cy="3511296"/>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256024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730630" y="1894737"/>
            <a:ext cx="5614647" cy="546290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492301" y="3589325"/>
            <a:ext cx="4086758" cy="2067763"/>
          </a:xfrm>
        </p:spPr>
        <p:txBody>
          <a:bodyPr anchor="b"/>
          <a:lstStyle>
            <a:lvl1pPr algn="ctr">
              <a:defRPr sz="3413">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7159143" y="910335"/>
            <a:ext cx="5159654" cy="791992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765401" y="5813146"/>
            <a:ext cx="3540557" cy="923341"/>
          </a:xfrm>
        </p:spPr>
        <p:txBody>
          <a:bodyPr>
            <a:noAutofit/>
          </a:bodyPr>
          <a:lstStyle>
            <a:lvl1pPr marL="0" indent="0" algn="ctr">
              <a:buNone/>
              <a:defRPr sz="2133" cap="all" baseline="0">
                <a:solidFill>
                  <a:schemeClr val="bg1"/>
                </a:solidFill>
              </a:defRPr>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263902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11/1/2022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CA2-C4CE-BF9F-55E7-63BB822C9A9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AE5D2BB-86EE-CF59-FE0D-BF19FAB31385}"/>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8B6B6E8E-9FEE-6C52-F560-CF682D6185FA}"/>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5" name="Footer Placeholder 4">
            <a:extLst>
              <a:ext uri="{FF2B5EF4-FFF2-40B4-BE49-F238E27FC236}">
                <a16:creationId xmlns:a16="http://schemas.microsoft.com/office/drawing/2014/main" id="{BC737349-1DC0-700B-6734-FBA7FA4A2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0326-FDF2-3DCB-ED64-039558F3A79A}"/>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22259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F36-9C13-2679-1086-1FBA1D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8F1E8-E4D3-8F8A-73B9-35167CCDA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F828C-87D2-3797-3192-F49E66F502D7}"/>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5" name="Footer Placeholder 4">
            <a:extLst>
              <a:ext uri="{FF2B5EF4-FFF2-40B4-BE49-F238E27FC236}">
                <a16:creationId xmlns:a16="http://schemas.microsoft.com/office/drawing/2014/main" id="{726802D7-2484-9AA4-515D-86846BCDA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4078-7896-1ABD-16CE-C3E78A8073BF}"/>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841406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AB2-06E7-851E-548C-F1BE9E94C6B1}"/>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35A17BDC-A44F-AC62-F6DE-731086E5062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73735-E497-792A-3CD8-16524CC967A0}"/>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5" name="Footer Placeholder 4">
            <a:extLst>
              <a:ext uri="{FF2B5EF4-FFF2-40B4-BE49-F238E27FC236}">
                <a16:creationId xmlns:a16="http://schemas.microsoft.com/office/drawing/2014/main" id="{F6C2D67A-1F13-E791-08FF-CBB9D446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17EC-E569-3137-F851-8E89A8EF4F3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027090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8E-CC55-1E87-D931-967A7147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BE0AC-F223-A341-1206-8DE5482E9458}"/>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11600-A712-3ED5-0E34-62E8CAA10E72}"/>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32A4-6777-6C11-2ADD-C3B95EF4B60B}"/>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6" name="Footer Placeholder 5">
            <a:extLst>
              <a:ext uri="{FF2B5EF4-FFF2-40B4-BE49-F238E27FC236}">
                <a16:creationId xmlns:a16="http://schemas.microsoft.com/office/drawing/2014/main" id="{68BE674D-0727-2C0F-A1F6-9AD9B2BB3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0098B-2A36-779F-0EB2-4540367805F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85493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67A-21EA-35F7-F221-70C1770D09B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49509-666D-2D1A-1A53-D770BD09B0D8}"/>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711E51-4759-C2CA-80EA-F23269D65E6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BE0DE-DFD8-C240-A77D-E5E66956989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28791D9-3140-CF0A-BAF3-21DF968F73E4}"/>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5D6F5-BAD5-CECF-D72D-77F51847F2E6}"/>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8" name="Footer Placeholder 7">
            <a:extLst>
              <a:ext uri="{FF2B5EF4-FFF2-40B4-BE49-F238E27FC236}">
                <a16:creationId xmlns:a16="http://schemas.microsoft.com/office/drawing/2014/main" id="{81FFEC8F-6710-0E9C-F261-E377E7CB2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80EF9-01CC-2AD5-96C4-6777FF28681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534110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2A45-282D-B2B4-9AA4-FC5FE12DA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22C3A-452F-CCDA-D5F9-7927A15B31D0}"/>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4" name="Footer Placeholder 3">
            <a:extLst>
              <a:ext uri="{FF2B5EF4-FFF2-40B4-BE49-F238E27FC236}">
                <a16:creationId xmlns:a16="http://schemas.microsoft.com/office/drawing/2014/main" id="{59380478-59E8-61C5-3278-B994B88E47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E9730-A431-4717-02BA-6A29DC6FBCB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3581073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0E74A-89D0-AE98-0ACB-D88BDC9CDFF8}"/>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3" name="Footer Placeholder 2">
            <a:extLst>
              <a:ext uri="{FF2B5EF4-FFF2-40B4-BE49-F238E27FC236}">
                <a16:creationId xmlns:a16="http://schemas.microsoft.com/office/drawing/2014/main" id="{C1EFC062-5289-DE66-37A4-508D4A0BE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27054-9F5D-CC24-437E-3AE6E0377A19}"/>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965788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F8C5-F411-B87E-987E-F7B0B1D5968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B4481DD-C7D8-222E-6494-A57BCC674E4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47119-32E2-F04E-4DC0-3B70CB8D01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BF9641-C34A-C283-C64A-F466B5E27C11}"/>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6" name="Footer Placeholder 5">
            <a:extLst>
              <a:ext uri="{FF2B5EF4-FFF2-40B4-BE49-F238E27FC236}">
                <a16:creationId xmlns:a16="http://schemas.microsoft.com/office/drawing/2014/main" id="{653C9247-CC4A-9851-C941-45B4078B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DDE7E-D3D2-87B2-915C-5D6334064236}"/>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3026406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8D48-5134-A750-26FE-59D50C6A30C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85BCCB56-9810-3ACE-6EB3-2C31A52BA7AF}"/>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25B07E3-F79E-44BB-9C70-E4B4183BEDC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00F3C57-85B5-FA40-E5C6-516E280F77CB}"/>
              </a:ext>
            </a:extLst>
          </p:cNvPr>
          <p:cNvSpPr>
            <a:spLocks noGrp="1"/>
          </p:cNvSpPr>
          <p:nvPr>
            <p:ph type="dt" sz="half" idx="10"/>
          </p:nvPr>
        </p:nvSpPr>
        <p:spPr/>
        <p:txBody>
          <a:bodyPr/>
          <a:lstStyle/>
          <a:p>
            <a:fld id="{80AE9663-9489-EB43-81E5-D55BC4E10CDE}" type="datetimeFigureOut">
              <a:rPr lang="en-US" smtClean="0"/>
              <a:t>11/1/2022</a:t>
            </a:fld>
            <a:endParaRPr lang="en-US"/>
          </a:p>
        </p:txBody>
      </p:sp>
      <p:sp>
        <p:nvSpPr>
          <p:cNvPr id="6" name="Footer Placeholder 5">
            <a:extLst>
              <a:ext uri="{FF2B5EF4-FFF2-40B4-BE49-F238E27FC236}">
                <a16:creationId xmlns:a16="http://schemas.microsoft.com/office/drawing/2014/main" id="{EE1D2D99-E938-A50C-2D20-423F8D95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F5B0E-F35D-7094-0539-C80613790C6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6285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image" Target="../media/image11.jpg"/><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theme" Target="../theme/theme1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18.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19.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0.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9.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11/1/2022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11/1/2022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11/1/2022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11/1/2022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11/1/2022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7339733"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1"/>
          </a:p>
        </p:txBody>
      </p:sp>
      <p:sp>
        <p:nvSpPr>
          <p:cNvPr id="2" name="Title Placeholder 1"/>
          <p:cNvSpPr>
            <a:spLocks noGrp="1"/>
          </p:cNvSpPr>
          <p:nvPr>
            <p:ph type="title"/>
          </p:nvPr>
        </p:nvSpPr>
        <p:spPr>
          <a:xfrm>
            <a:off x="1024000" y="880640"/>
            <a:ext cx="15258058" cy="2101089"/>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1024001" y="3614721"/>
            <a:ext cx="15258062" cy="45900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0835" y="8729600"/>
            <a:ext cx="4402668" cy="1024000"/>
          </a:xfrm>
          <a:prstGeom prst="rect">
            <a:avLst/>
          </a:prstGeom>
        </p:spPr>
        <p:txBody>
          <a:bodyPr vert="horz" lIns="0" tIns="180000" rIns="0" bIns="180000" rtlCol="0" anchor="ctr"/>
          <a:lstStyle>
            <a:lvl1pPr algn="l">
              <a:lnSpc>
                <a:spcPct val="120000"/>
              </a:lnSpc>
              <a:defRPr sz="1707" spc="28" baseline="0">
                <a:solidFill>
                  <a:schemeClr val="tx1"/>
                </a:solidFill>
                <a:latin typeface="+mn-lt"/>
              </a:defRPr>
            </a:lvl1pPr>
          </a:lstStyle>
          <a:p>
            <a:fld id="{8DEA2CF1-0EB2-4673-802D-3371233E4A77}" type="datetime2">
              <a:rPr lang="en-US" smtClean="0"/>
              <a:t>Tuesday, November 1, 2022</a:t>
            </a:fld>
            <a:endParaRPr lang="en-US" dirty="0"/>
          </a:p>
        </p:txBody>
      </p:sp>
      <p:sp>
        <p:nvSpPr>
          <p:cNvPr id="5" name="Footer Placeholder 4"/>
          <p:cNvSpPr>
            <a:spLocks noGrp="1"/>
          </p:cNvSpPr>
          <p:nvPr>
            <p:ph type="ftr" sz="quarter" idx="3"/>
          </p:nvPr>
        </p:nvSpPr>
        <p:spPr>
          <a:xfrm>
            <a:off x="6468534" y="8729600"/>
            <a:ext cx="7116516" cy="1024000"/>
          </a:xfrm>
          <a:prstGeom prst="rect">
            <a:avLst/>
          </a:prstGeom>
        </p:spPr>
        <p:txBody>
          <a:bodyPr vert="horz" lIns="0" tIns="180000" rIns="0" bIns="180000" rtlCol="0" anchor="ctr"/>
          <a:lstStyle>
            <a:lvl1pPr algn="ctr">
              <a:lnSpc>
                <a:spcPct val="120000"/>
              </a:lnSpc>
              <a:defRPr sz="1707" spc="28"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4610082" y="8729600"/>
            <a:ext cx="1688816" cy="1024000"/>
          </a:xfrm>
          <a:prstGeom prst="rect">
            <a:avLst/>
          </a:prstGeom>
        </p:spPr>
        <p:txBody>
          <a:bodyPr vert="horz" lIns="0" tIns="180000" rIns="0" bIns="180000" rtlCol="0" anchor="ctr"/>
          <a:lstStyle>
            <a:lvl1pPr algn="r">
              <a:lnSpc>
                <a:spcPct val="120000"/>
              </a:lnSpc>
              <a:defRPr sz="1707" spc="28"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376892058"/>
      </p:ext>
    </p:extLst>
  </p:cSld>
  <p:clrMap bg1="dk1" tx1="lt1" bg2="dk2" tx2="lt2" accent1="accent1" accent2="accent2" accent3="accent3" accent4="accent4" accent5="accent5" accent6="accent6" hlink="hlink" folHlink="folHlink"/>
  <p:sldLayoutIdLst>
    <p:sldLayoutId id="2147496772" r:id="rId1"/>
    <p:sldLayoutId id="2147496773" r:id="rId2"/>
    <p:sldLayoutId id="2147496774" r:id="rId3"/>
    <p:sldLayoutId id="2147496775" r:id="rId4"/>
    <p:sldLayoutId id="2147496776" r:id="rId5"/>
    <p:sldLayoutId id="2147496777" r:id="rId6"/>
    <p:sldLayoutId id="2147496778" r:id="rId7"/>
    <p:sldLayoutId id="2147496779" r:id="rId8"/>
    <p:sldLayoutId id="2147496780" r:id="rId9"/>
    <p:sldLayoutId id="2147496781" r:id="rId10"/>
    <p:sldLayoutId id="2147496782" r:id="rId11"/>
  </p:sldLayoutIdLst>
  <p:hf sldNum="0" hdr="0" ftr="0" dt="0"/>
  <p:txStyles>
    <p:titleStyle>
      <a:lvl1pPr algn="l" defTabSz="1300460" rtl="0" eaLnBrk="1" latinLnBrk="0" hangingPunct="1">
        <a:lnSpc>
          <a:spcPct val="100000"/>
        </a:lnSpc>
        <a:spcBef>
          <a:spcPct val="0"/>
        </a:spcBef>
        <a:buNone/>
        <a:defRPr sz="4551" kern="1200" cap="none" baseline="0">
          <a:solidFill>
            <a:schemeClr val="tx1"/>
          </a:solidFill>
          <a:latin typeface="+mj-lt"/>
          <a:ea typeface="+mj-ea"/>
          <a:cs typeface="+mj-cs"/>
        </a:defRPr>
      </a:lvl1pPr>
    </p:titleStyle>
    <p:bodyStyle>
      <a:lvl1pPr marL="325115" indent="-325115" algn="l" defTabSz="1300460" rtl="0" eaLnBrk="1" latinLnBrk="0" hangingPunct="1">
        <a:lnSpc>
          <a:spcPct val="120000"/>
        </a:lnSpc>
        <a:spcBef>
          <a:spcPts val="1422"/>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1pPr>
      <a:lvl2pPr marL="97534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2pPr>
      <a:lvl3pPr marL="162557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3pPr>
      <a:lvl4pPr marL="227580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4pPr>
      <a:lvl5pPr marL="292603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76000" y="768000"/>
            <a:ext cx="11841211" cy="257351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76000" y="3596640"/>
            <a:ext cx="11841212" cy="53757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76001" y="8980481"/>
            <a:ext cx="7840848" cy="519289"/>
          </a:xfrm>
          <a:prstGeom prst="rect">
            <a:avLst/>
          </a:prstGeom>
        </p:spPr>
        <p:txBody>
          <a:bodyPr vert="horz" lIns="91440" tIns="45720" rIns="91440" bIns="45720" rtlCol="0" anchor="ctr"/>
          <a:lstStyle>
            <a:lvl1pPr algn="l">
              <a:defRPr sz="1067" spc="107" baseline="0">
                <a:solidFill>
                  <a:schemeClr val="tx1"/>
                </a:solidFill>
              </a:defRPr>
            </a:lvl1pPr>
          </a:lstStyle>
          <a:p>
            <a:endParaRPr lang="en-US" sz="1067"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613987" y="8980481"/>
            <a:ext cx="2798366" cy="519289"/>
          </a:xfrm>
          <a:prstGeom prst="rect">
            <a:avLst/>
          </a:prstGeom>
        </p:spPr>
        <p:txBody>
          <a:bodyPr vert="horz" lIns="91440" tIns="45720" rIns="91440" bIns="45720" rtlCol="0" anchor="ctr"/>
          <a:lstStyle>
            <a:lvl1pPr algn="r">
              <a:defRPr sz="1067" cap="none" spc="107" baseline="0">
                <a:solidFill>
                  <a:schemeClr val="tx1"/>
                </a:solidFill>
              </a:defRPr>
            </a:lvl1pPr>
          </a:lstStyle>
          <a:p>
            <a:pPr algn="r"/>
            <a:fld id="{7CF0BCE0-945C-4FDF-95A1-2149B1FF5B83}" type="datetimeFigureOut">
              <a:rPr lang="en-US" smtClean="0"/>
              <a:pPr algn="r"/>
              <a:t>11/1/2022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1609493" y="8980481"/>
            <a:ext cx="807719" cy="519289"/>
          </a:xfrm>
          <a:prstGeom prst="rect">
            <a:avLst/>
          </a:prstGeom>
        </p:spPr>
        <p:txBody>
          <a:bodyPr vert="horz" lIns="91440" tIns="45720" rIns="91440" bIns="45720" rtlCol="0" anchor="ctr"/>
          <a:lstStyle>
            <a:lvl1pPr algn="r">
              <a:defRPr sz="1067" spc="107" baseline="0">
                <a:solidFill>
                  <a:schemeClr val="tx1"/>
                </a:solidFill>
              </a:defRPr>
            </a:lvl1pPr>
          </a:lstStyle>
          <a:p>
            <a:fld id="{4CD77608-3819-479B-BB98-C216BA724EFE}" type="slidenum">
              <a:rPr lang="en-US" smtClean="0"/>
              <a:pPr/>
              <a:t>‹#›</a:t>
            </a:fld>
            <a:endParaRPr lang="en-US" sz="1067" dirty="0"/>
          </a:p>
        </p:txBody>
      </p:sp>
    </p:spTree>
    <p:extLst>
      <p:ext uri="{BB962C8B-B14F-4D97-AF65-F5344CB8AC3E}">
        <p14:creationId xmlns:p14="http://schemas.microsoft.com/office/powerpoint/2010/main" val="2570060776"/>
      </p:ext>
    </p:extLst>
  </p:cSld>
  <p:clrMap bg1="dk1" tx1="lt1" bg2="dk2" tx2="lt2" accent1="accent1" accent2="accent2" accent3="accent3" accent4="accent4" accent5="accent5" accent6="accent6" hlink="hlink" folHlink="folHlink"/>
  <p:sldLayoutIdLst>
    <p:sldLayoutId id="2147496808" r:id="rId1"/>
    <p:sldLayoutId id="2147496809" r:id="rId2"/>
    <p:sldLayoutId id="2147496810" r:id="rId3"/>
    <p:sldLayoutId id="2147496811" r:id="rId4"/>
    <p:sldLayoutId id="2147496812" r:id="rId5"/>
    <p:sldLayoutId id="2147496813" r:id="rId6"/>
    <p:sldLayoutId id="2147496814" r:id="rId7"/>
    <p:sldLayoutId id="2147496815" r:id="rId8"/>
    <p:sldLayoutId id="2147496816" r:id="rId9"/>
    <p:sldLayoutId id="2147496817" r:id="rId10"/>
    <p:sldLayoutId id="2147496818" r:id="rId11"/>
  </p:sldLayoutIdLst>
  <p:txStyles>
    <p:titleStyle>
      <a:lvl1pPr algn="l" defTabSz="975390" rtl="0" eaLnBrk="1" latinLnBrk="0" hangingPunct="1">
        <a:lnSpc>
          <a:spcPct val="90000"/>
        </a:lnSpc>
        <a:spcBef>
          <a:spcPct val="0"/>
        </a:spcBef>
        <a:buNone/>
        <a:defRPr sz="6400" kern="1200">
          <a:solidFill>
            <a:schemeClr val="tx1"/>
          </a:solidFill>
          <a:latin typeface="+mj-lt"/>
          <a:ea typeface="+mj-ea"/>
          <a:cs typeface="+mj-cs"/>
        </a:defRPr>
      </a:lvl1pPr>
    </p:titleStyle>
    <p:bodyStyle>
      <a:lvl1pPr marL="288009" indent="-288009" algn="l" defTabSz="975390" rtl="0" eaLnBrk="1" latinLnBrk="0" hangingPunct="1">
        <a:lnSpc>
          <a:spcPct val="125000"/>
        </a:lnSpc>
        <a:spcBef>
          <a:spcPts val="1067"/>
        </a:spcBef>
        <a:buFont typeface="Arial" panose="020B0604020202020204" pitchFamily="34" charset="0"/>
        <a:buChar char="•"/>
        <a:defRPr sz="1920" kern="1200" spc="53" baseline="0">
          <a:solidFill>
            <a:schemeClr val="tx1"/>
          </a:solidFill>
          <a:latin typeface="+mn-lt"/>
          <a:ea typeface="+mn-ea"/>
          <a:cs typeface="+mn-cs"/>
        </a:defRPr>
      </a:lvl1pPr>
      <a:lvl2pPr marL="768024"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2pPr>
      <a:lvl3pPr marL="1152036"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3pPr>
      <a:lvl4pPr marL="1536048"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4pPr>
      <a:lvl5pPr marL="1920060"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4"/>
            <a:ext cx="3034453"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B0E721D8-F2E8-4CA0-B0BB-2E7F3B7ABD33}" type="datetimeFigureOut">
              <a:rPr lang="en-US" smtClean="0"/>
              <a:pPr/>
              <a:t>11/1/2022</a:t>
            </a:fld>
            <a:endParaRPr lang="en-US"/>
          </a:p>
        </p:txBody>
      </p:sp>
      <p:sp>
        <p:nvSpPr>
          <p:cNvPr id="5" name="Footer Placeholder 4"/>
          <p:cNvSpPr>
            <a:spLocks noGrp="1"/>
          </p:cNvSpPr>
          <p:nvPr>
            <p:ph type="ftr" sz="quarter" idx="3"/>
          </p:nvPr>
        </p:nvSpPr>
        <p:spPr>
          <a:xfrm>
            <a:off x="4443307" y="9040144"/>
            <a:ext cx="4118187"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091A9FD-CDA2-4BA5-8C18-59D6F59EB34A}" type="slidenum">
              <a:rPr lang="en-US" smtClean="0"/>
              <a:pPr/>
              <a:t>‹#›</a:t>
            </a:fld>
            <a:endParaRPr lang="en-US"/>
          </a:p>
        </p:txBody>
      </p:sp>
    </p:spTree>
    <p:extLst>
      <p:ext uri="{BB962C8B-B14F-4D97-AF65-F5344CB8AC3E}">
        <p14:creationId xmlns:p14="http://schemas.microsoft.com/office/powerpoint/2010/main" val="4141269596"/>
      </p:ext>
    </p:extLst>
  </p:cSld>
  <p:clrMap bg1="lt1" tx1="dk1" bg2="lt2" tx2="dk2" accent1="accent1" accent2="accent2" accent3="accent3" accent4="accent4" accent5="accent5" accent6="accent6" hlink="hlink" folHlink="folHlink"/>
  <p:sldLayoutIdLst>
    <p:sldLayoutId id="2147496859" r:id="rId1"/>
    <p:sldLayoutId id="2147496860" r:id="rId2"/>
  </p:sldLayoutIdLst>
  <p:txStyles>
    <p:titleStyle>
      <a:lvl1pPr algn="ctr" defTabSz="975390" rtl="0" eaLnBrk="1" latinLnBrk="0" hangingPunct="1">
        <a:spcBef>
          <a:spcPct val="0"/>
        </a:spcBef>
        <a:buNone/>
        <a:defRPr sz="4693" kern="1200">
          <a:solidFill>
            <a:schemeClr val="tx1"/>
          </a:solidFill>
          <a:latin typeface="+mj-lt"/>
          <a:ea typeface="+mj-ea"/>
          <a:cs typeface="+mj-cs"/>
        </a:defRPr>
      </a:lvl1pPr>
    </p:titleStyle>
    <p:bodyStyle>
      <a:lvl1pPr marL="365771" indent="-365771" algn="l" defTabSz="975390" rtl="0" eaLnBrk="1" latinLnBrk="0" hangingPunct="1">
        <a:spcBef>
          <a:spcPct val="20000"/>
        </a:spcBef>
        <a:buFont typeface="Arial" pitchFamily="34" charset="0"/>
        <a:buChar char="•"/>
        <a:defRPr sz="3413" kern="1200">
          <a:solidFill>
            <a:schemeClr val="tx1"/>
          </a:solidFill>
          <a:latin typeface="+mn-lt"/>
          <a:ea typeface="+mn-ea"/>
          <a:cs typeface="+mn-cs"/>
        </a:defRPr>
      </a:lvl1pPr>
      <a:lvl2pPr marL="792505" indent="-304810" algn="l" defTabSz="975390" rtl="0" eaLnBrk="1" latinLnBrk="0" hangingPunct="1">
        <a:spcBef>
          <a:spcPct val="20000"/>
        </a:spcBef>
        <a:buFont typeface="Arial" pitchFamily="34" charset="0"/>
        <a:buChar char="–"/>
        <a:defRPr sz="2987" kern="1200">
          <a:solidFill>
            <a:schemeClr val="tx1"/>
          </a:solidFill>
          <a:latin typeface="+mn-lt"/>
          <a:ea typeface="+mn-ea"/>
          <a:cs typeface="+mn-cs"/>
        </a:defRPr>
      </a:lvl2pPr>
      <a:lvl3pPr marL="1219238" indent="-243848" algn="l" defTabSz="97539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706933"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19462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268232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17001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365771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4145410"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4261BA-63E5-419C-9106-257AC3FADBD4}"/>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7" name="Rectangle 6">
            <a:extLst>
              <a:ext uri="{FF2B5EF4-FFF2-40B4-BE49-F238E27FC236}">
                <a16:creationId xmlns:a16="http://schemas.microsoft.com/office/drawing/2014/main" id="{C67528F6-745E-479C-8468-1335134C1389}"/>
              </a:ext>
            </a:extLst>
          </p:cNvPr>
          <p:cNvSpPr/>
          <p:nvPr userDrawn="1"/>
        </p:nvSpPr>
        <p:spPr>
          <a:xfrm>
            <a:off x="0" y="0"/>
            <a:ext cx="13004800" cy="975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 name="Title Placeholder 1">
            <a:extLst>
              <a:ext uri="{FF2B5EF4-FFF2-40B4-BE49-F238E27FC236}">
                <a16:creationId xmlns:a16="http://schemas.microsoft.com/office/drawing/2014/main" id="{05FF534F-83B0-4771-8F2A-8C8BE2225175}"/>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49530-2369-4B08-A4A6-3BCADDB6D910}"/>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B06D941-3697-45AD-8E9A-B63D050F9702}"/>
              </a:ext>
            </a:extLst>
          </p:cNvPr>
          <p:cNvSpPr>
            <a:spLocks noGrp="1"/>
          </p:cNvSpPr>
          <p:nvPr>
            <p:ph type="sldNum" sz="quarter" idx="4"/>
          </p:nvPr>
        </p:nvSpPr>
        <p:spPr>
          <a:xfrm>
            <a:off x="12138588" y="8740619"/>
            <a:ext cx="447040" cy="519289"/>
          </a:xfrm>
          <a:prstGeom prst="rect">
            <a:avLst/>
          </a:prstGeom>
        </p:spPr>
        <p:txBody>
          <a:bodyPr vert="horz" lIns="91440" tIns="45720" rIns="91440" bIns="45720" rtlCol="0" anchor="ctr"/>
          <a:lstStyle>
            <a:lvl1pPr algn="ctr">
              <a:defRPr lang="en-US" sz="1280" b="1" kern="1200" smtClean="0">
                <a:solidFill>
                  <a:schemeClr val="bg1"/>
                </a:solidFill>
                <a:latin typeface="+mj-lt"/>
                <a:ea typeface="+mn-ea"/>
                <a:cs typeface="+mn-cs"/>
              </a:defRPr>
            </a:lvl1pPr>
          </a:lstStyle>
          <a:p>
            <a:fld id="{335F233E-435F-4ACE-AA72-BF6F5D156227}" type="slidenum">
              <a:rPr lang="en-US" smtClean="0"/>
              <a:pPr/>
              <a:t>‹#›</a:t>
            </a:fld>
            <a:endParaRPr lang="en-US" dirty="0"/>
          </a:p>
        </p:txBody>
      </p:sp>
    </p:spTree>
    <p:extLst>
      <p:ext uri="{BB962C8B-B14F-4D97-AF65-F5344CB8AC3E}">
        <p14:creationId xmlns:p14="http://schemas.microsoft.com/office/powerpoint/2010/main" val="3371523337"/>
      </p:ext>
    </p:extLst>
  </p:cSld>
  <p:clrMap bg1="lt1" tx1="dk1" bg2="lt2" tx2="dk2" accent1="accent1" accent2="accent2" accent3="accent3" accent4="accent4" accent5="accent5" accent6="accent6" hlink="hlink" folHlink="folHlink"/>
  <p:sldLayoutIdLst>
    <p:sldLayoutId id="2147496862" r:id="rId1"/>
    <p:sldLayoutId id="2147496863" r:id="rId2"/>
    <p:sldLayoutId id="2147496864" r:id="rId3"/>
    <p:sldLayoutId id="2147496865" r:id="rId4"/>
    <p:sldLayoutId id="2147496866" r:id="rId5"/>
    <p:sldLayoutId id="2147496867" r:id="rId6"/>
    <p:sldLayoutId id="2147496868" r:id="rId7"/>
    <p:sldLayoutId id="2147496869" r:id="rId8"/>
    <p:sldLayoutId id="2147496870" r:id="rId9"/>
    <p:sldLayoutId id="2147496871" r:id="rId10"/>
    <p:sldLayoutId id="2147496872" r:id="rId11"/>
    <p:sldLayoutId id="2147496873" r:id="rId12"/>
    <p:sldLayoutId id="2147496874" r:id="rId13"/>
    <p:sldLayoutId id="2147496875" r:id="rId14"/>
    <p:sldLayoutId id="2147496876" r:id="rId15"/>
    <p:sldLayoutId id="2147496877" r:id="rId16"/>
    <p:sldLayoutId id="2147496878" r:id="rId17"/>
    <p:sldLayoutId id="2147496879" r:id="rId18"/>
    <p:sldLayoutId id="2147496880" r:id="rId19"/>
    <p:sldLayoutId id="2147496881" r:id="rId20"/>
    <p:sldLayoutId id="2147496882" r:id="rId21"/>
    <p:sldLayoutId id="2147496883" r:id="rId22"/>
    <p:sldLayoutId id="2147496884" r:id="rId23"/>
    <p:sldLayoutId id="2147496885" r:id="rId24"/>
    <p:sldLayoutId id="2147496886" r:id="rId25"/>
    <p:sldLayoutId id="2147496887" r:id="rId26"/>
    <p:sldLayoutId id="2147496888" r:id="rId27"/>
    <p:sldLayoutId id="2147496889" r:id="rId28"/>
    <p:sldLayoutId id="2147496890" r:id="rId29"/>
    <p:sldLayoutId id="2147496891" r:id="rId30"/>
  </p:sldLayoutIdLst>
  <p:hf hdr="0" ftr="0" dt="0"/>
  <p:txStyles>
    <p:titleStyle>
      <a:lvl1pPr algn="l" defTabSz="975390" rtl="0" eaLnBrk="1" latinLnBrk="0" hangingPunct="1">
        <a:lnSpc>
          <a:spcPct val="80000"/>
        </a:lnSpc>
        <a:spcBef>
          <a:spcPct val="0"/>
        </a:spcBef>
        <a:buNone/>
        <a:defRPr sz="4693" b="1" kern="1200">
          <a:solidFill>
            <a:schemeClr val="bg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bg1">
              <a:lumMod val="95000"/>
            </a:schemeClr>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bg1">
              <a:lumMod val="95000"/>
            </a:schemeClr>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bg1">
              <a:lumMod val="95000"/>
            </a:schemeClr>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bg1">
              <a:lumMod val="95000"/>
            </a:schemeClr>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bg1">
              <a:lumMod val="95000"/>
            </a:schemeClr>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10403232" y="7845928"/>
            <a:ext cx="2601568" cy="19076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1494454" y="7401288"/>
            <a:ext cx="945217" cy="1141329"/>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sz="1493"/>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sz="1493"/>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sz="1493"/>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463249" y="-463248"/>
            <a:ext cx="1543555" cy="247005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60765" y="1119386"/>
            <a:ext cx="10749394" cy="188524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60765" y="3586681"/>
            <a:ext cx="10749394" cy="5047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60766" y="194170"/>
            <a:ext cx="2926080" cy="519289"/>
          </a:xfrm>
          <a:prstGeom prst="rect">
            <a:avLst/>
          </a:prstGeom>
        </p:spPr>
        <p:txBody>
          <a:bodyPr vert="horz" lIns="91440" tIns="45720" rIns="91440" bIns="45720" rtlCol="0" anchor="ctr"/>
          <a:lstStyle>
            <a:lvl1pPr algn="l">
              <a:defRPr sz="960" cap="none" spc="117" baseline="0">
                <a:solidFill>
                  <a:schemeClr val="tx1">
                    <a:lumMod val="65000"/>
                    <a:lumOff val="35000"/>
                  </a:schemeClr>
                </a:solidFill>
              </a:defRPr>
            </a:lvl1pPr>
          </a:lstStyle>
          <a:p>
            <a:fld id="{8769D389-4C4C-4FD7-9E6B-9F44477F0EB8}" type="datetime1">
              <a:rPr lang="en-US" smtClean="0"/>
              <a:t>11/1/2022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60766" y="9040143"/>
            <a:ext cx="3680703" cy="519289"/>
          </a:xfrm>
          <a:prstGeom prst="rect">
            <a:avLst/>
          </a:prstGeom>
        </p:spPr>
        <p:txBody>
          <a:bodyPr vert="horz" lIns="91440" tIns="45720" rIns="91440" bIns="45720" rtlCol="0" anchor="ctr"/>
          <a:lstStyle>
            <a:lvl1pPr algn="l">
              <a:defRPr sz="960" cap="none" spc="117"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2432392" y="9040143"/>
            <a:ext cx="565130" cy="519289"/>
          </a:xfrm>
          <a:prstGeom prst="rect">
            <a:avLst/>
          </a:prstGeom>
        </p:spPr>
        <p:txBody>
          <a:bodyPr vert="horz" lIns="91440" tIns="45720" rIns="91440" bIns="45720" rtlCol="0" anchor="ctr"/>
          <a:lstStyle>
            <a:lvl1pPr algn="ctr">
              <a:defRPr sz="960" cap="none" spc="117"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575459371"/>
      </p:ext>
    </p:extLst>
  </p:cSld>
  <p:clrMap bg1="lt1" tx1="dk1" bg2="lt2" tx2="dk2" accent1="accent1" accent2="accent2" accent3="accent3" accent4="accent4" accent5="accent5" accent6="accent6" hlink="hlink" folHlink="folHlink"/>
  <p:sldLayoutIdLst>
    <p:sldLayoutId id="2147496893" r:id="rId1"/>
    <p:sldLayoutId id="2147496894" r:id="rId2"/>
    <p:sldLayoutId id="2147496895" r:id="rId3"/>
    <p:sldLayoutId id="2147496896" r:id="rId4"/>
    <p:sldLayoutId id="2147496897" r:id="rId5"/>
    <p:sldLayoutId id="2147496898" r:id="rId6"/>
    <p:sldLayoutId id="2147496899" r:id="rId7"/>
    <p:sldLayoutId id="2147496900" r:id="rId8"/>
    <p:sldLayoutId id="2147496901" r:id="rId9"/>
    <p:sldLayoutId id="2147496902" r:id="rId10"/>
    <p:sldLayoutId id="2147496903" r:id="rId11"/>
  </p:sldLayoutIdLst>
  <p:hf sldNum="0" hdr="0" ftr="0" dt="0"/>
  <p:txStyles>
    <p:titleStyle>
      <a:lvl1pPr algn="l" defTabSz="975390" rtl="0" eaLnBrk="1" latinLnBrk="0" hangingPunct="1">
        <a:lnSpc>
          <a:spcPct val="100000"/>
        </a:lnSpc>
        <a:spcBef>
          <a:spcPct val="0"/>
        </a:spcBef>
        <a:buNone/>
        <a:defRPr sz="3840" i="1" kern="1200">
          <a:solidFill>
            <a:schemeClr val="tx1"/>
          </a:solidFill>
          <a:latin typeface="+mj-lt"/>
          <a:ea typeface="+mj-ea"/>
          <a:cs typeface="+mj-cs"/>
        </a:defRPr>
      </a:lvl1pPr>
    </p:titleStyle>
    <p:bodyStyle>
      <a:lvl1pPr marL="0" indent="0" algn="l" defTabSz="975390" rtl="0" eaLnBrk="1" latinLnBrk="0" hangingPunct="1">
        <a:lnSpc>
          <a:spcPct val="110000"/>
        </a:lnSpc>
        <a:spcBef>
          <a:spcPts val="1067"/>
        </a:spcBef>
        <a:buFont typeface="Arial" panose="020B0604020202020204" pitchFamily="34" charset="0"/>
        <a:buNone/>
        <a:defRPr sz="2133" kern="1200">
          <a:solidFill>
            <a:schemeClr val="tx1"/>
          </a:solidFill>
          <a:latin typeface="+mn-lt"/>
          <a:ea typeface="+mn-ea"/>
          <a:cs typeface="+mn-cs"/>
        </a:defRPr>
      </a:lvl1pPr>
      <a:lvl2pPr marL="0" indent="-243848" algn="l" defTabSz="975390" rtl="0" eaLnBrk="1" latinLnBrk="0" hangingPunct="1">
        <a:lnSpc>
          <a:spcPct val="110000"/>
        </a:lnSpc>
        <a:spcBef>
          <a:spcPts val="533"/>
        </a:spcBef>
        <a:buFont typeface="Arial" panose="020B0604020202020204" pitchFamily="34" charset="0"/>
        <a:buChar char="•"/>
        <a:defRPr sz="1920" kern="1200">
          <a:solidFill>
            <a:schemeClr val="tx1"/>
          </a:solidFill>
          <a:latin typeface="+mn-lt"/>
          <a:ea typeface="+mn-ea"/>
          <a:cs typeface="+mn-cs"/>
        </a:defRPr>
      </a:lvl2pPr>
      <a:lvl3pPr marL="487695" indent="0" algn="l" defTabSz="975390" rtl="0" eaLnBrk="1" latinLnBrk="0" hangingPunct="1">
        <a:lnSpc>
          <a:spcPct val="110000"/>
        </a:lnSpc>
        <a:spcBef>
          <a:spcPts val="533"/>
        </a:spcBef>
        <a:buFont typeface="Arial" panose="020B0604020202020204" pitchFamily="34" charset="0"/>
        <a:buNone/>
        <a:defRPr sz="1707" kern="1200">
          <a:solidFill>
            <a:schemeClr val="tx1"/>
          </a:solidFill>
          <a:latin typeface="+mn-lt"/>
          <a:ea typeface="+mn-ea"/>
          <a:cs typeface="+mn-cs"/>
        </a:defRPr>
      </a:lvl3pPr>
      <a:lvl4pPr marL="731543" indent="-243848" algn="l" defTabSz="975390" rtl="0" eaLnBrk="1" latinLnBrk="0" hangingPunct="1">
        <a:lnSpc>
          <a:spcPct val="110000"/>
        </a:lnSpc>
        <a:spcBef>
          <a:spcPts val="533"/>
        </a:spcBef>
        <a:buFont typeface="Arial" panose="020B0604020202020204" pitchFamily="34" charset="0"/>
        <a:buChar char="•"/>
        <a:defRPr sz="1493" kern="1200">
          <a:solidFill>
            <a:schemeClr val="tx1"/>
          </a:solidFill>
          <a:latin typeface="+mn-lt"/>
          <a:ea typeface="+mn-ea"/>
          <a:cs typeface="+mn-cs"/>
        </a:defRPr>
      </a:lvl4pPr>
      <a:lvl5pPr marL="975390" indent="0" algn="l" defTabSz="975390" rtl="0" eaLnBrk="1" latinLnBrk="0" hangingPunct="1">
        <a:lnSpc>
          <a:spcPct val="110000"/>
        </a:lnSpc>
        <a:spcBef>
          <a:spcPts val="533"/>
        </a:spcBef>
        <a:buFont typeface="Arial" panose="020B0604020202020204" pitchFamily="34" charset="0"/>
        <a:buNone/>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11/1/2022</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11/1/2022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898020712"/>
      </p:ext>
    </p:extLst>
  </p:cSld>
  <p:clrMap bg1="dk1" tx1="lt1" bg2="dk2" tx2="lt2" accent1="accent1" accent2="accent2" accent3="accent3" accent4="accent4" accent5="accent5" accent6="accent6" hlink="hlink" folHlink="folHlink"/>
  <p:sldLayoutIdLst>
    <p:sldLayoutId id="2147494808" r:id="rId1"/>
    <p:sldLayoutId id="2147494809" r:id="rId2"/>
    <p:sldLayoutId id="2147494810" r:id="rId3"/>
    <p:sldLayoutId id="2147494811" r:id="rId4"/>
    <p:sldLayoutId id="2147494812" r:id="rId5"/>
    <p:sldLayoutId id="2147494813" r:id="rId6"/>
    <p:sldLayoutId id="2147494814" r:id="rId7"/>
    <p:sldLayoutId id="2147494815" r:id="rId8"/>
    <p:sldLayoutId id="2147494816" r:id="rId9"/>
    <p:sldLayoutId id="2147494817" r:id="rId10"/>
    <p:sldLayoutId id="2147494818" r:id="rId11"/>
    <p:sldLayoutId id="2147494819" r:id="rId12"/>
    <p:sldLayoutId id="2147494820" r:id="rId13"/>
    <p:sldLayoutId id="2147494821" r:id="rId14"/>
    <p:sldLayoutId id="2147494822" r:id="rId15"/>
    <p:sldLayoutId id="2147494823" r:id="rId16"/>
    <p:sldLayoutId id="2147494824" r:id="rId17"/>
    <p:sldLayoutId id="2147494825" r:id="rId18"/>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11/1/2022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518255931"/>
      </p:ext>
    </p:extLst>
  </p:cSld>
  <p:clrMap bg1="lt1" tx1="dk1" bg2="lt2" tx2="dk2" accent1="accent1" accent2="accent2" accent3="accent3" accent4="accent4" accent5="accent5" accent6="accent6" hlink="hlink" folHlink="folHlink"/>
  <p:sldLayoutIdLst>
    <p:sldLayoutId id="2147496917" r:id="rId1"/>
    <p:sldLayoutId id="2147496918" r:id="rId2"/>
    <p:sldLayoutId id="2147496919" r:id="rId3"/>
    <p:sldLayoutId id="2147496920" r:id="rId4"/>
    <p:sldLayoutId id="2147496921" r:id="rId5"/>
    <p:sldLayoutId id="2147496922" r:id="rId6"/>
    <p:sldLayoutId id="2147496923" r:id="rId7"/>
    <p:sldLayoutId id="2147496924" r:id="rId8"/>
    <p:sldLayoutId id="2147496925" r:id="rId9"/>
    <p:sldLayoutId id="2147496926" r:id="rId10"/>
    <p:sldLayoutId id="2147496927"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11/1/2022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9713C8C-8E70-45D5-AE59-23E60168254E}" type="slidenum">
              <a:rPr lang="en-US" smtClean="0"/>
              <a:t>‹#›</a:t>
            </a:fld>
            <a:endParaRPr lang="en-US"/>
          </a:p>
        </p:txBody>
      </p:sp>
    </p:spTree>
    <p:extLst>
      <p:ext uri="{BB962C8B-B14F-4D97-AF65-F5344CB8AC3E}">
        <p14:creationId xmlns:p14="http://schemas.microsoft.com/office/powerpoint/2010/main" val="3547413997"/>
      </p:ext>
    </p:extLst>
  </p:cSld>
  <p:clrMap bg1="lt1" tx1="dk1" bg2="lt2" tx2="dk2" accent1="accent1" accent2="accent2" accent3="accent3" accent4="accent4" accent5="accent5" accent6="accent6" hlink="hlink" folHlink="folHlink"/>
  <p:sldLayoutIdLst>
    <p:sldLayoutId id="2147496416" r:id="rId1"/>
    <p:sldLayoutId id="2147496417" r:id="rId2"/>
    <p:sldLayoutId id="2147496418" r:id="rId3"/>
    <p:sldLayoutId id="2147496419" r:id="rId4"/>
    <p:sldLayoutId id="2147496420" r:id="rId5"/>
    <p:sldLayoutId id="2147496421" r:id="rId6"/>
    <p:sldLayoutId id="2147496422" r:id="rId7"/>
    <p:sldLayoutId id="2147496423" r:id="rId8"/>
    <p:sldLayoutId id="2147496424" r:id="rId9"/>
    <p:sldLayoutId id="2147496425" r:id="rId10"/>
    <p:sldLayoutId id="2147496426" r:id="rId11"/>
    <p:sldLayoutId id="2147496427" r:id="rId12"/>
    <p:sldLayoutId id="2147496428" r:id="rId13"/>
    <p:sldLayoutId id="2147496429" r:id="rId14"/>
    <p:sldLayoutId id="2147496430" r:id="rId15"/>
    <p:sldLayoutId id="2147496431" r:id="rId16"/>
  </p:sldLayoutIdLst>
  <p:hf hdr="0"/>
  <p:txStyles>
    <p:titleStyle>
      <a:lvl1pPr algn="l" defTabSz="975390" rtl="0" eaLnBrk="1" latinLnBrk="0" hangingPunct="1">
        <a:lnSpc>
          <a:spcPct val="90000"/>
        </a:lnSpc>
        <a:spcBef>
          <a:spcPct val="0"/>
        </a:spcBef>
        <a:buNone/>
        <a:defRPr sz="4693" i="1" kern="1200">
          <a:solidFill>
            <a:schemeClr val="tx1"/>
          </a:solidFill>
          <a:latin typeface="+mj-lt"/>
          <a:ea typeface="+mj-ea"/>
          <a:cs typeface="+mj-cs"/>
        </a:defRPr>
      </a:lvl1pPr>
    </p:titleStyle>
    <p:bodyStyle>
      <a:lvl1pPr marL="243848" indent="-243848" algn="l" defTabSz="975390" rtl="0" eaLnBrk="1" latinLnBrk="0" hangingPunct="1">
        <a:lnSpc>
          <a:spcPct val="10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10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0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11/1/2022</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11/1/2022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BD70F-AED2-8DE0-6CD1-7FFFE76C521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BE5B91-291A-589D-88FD-ECA1DD73653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CE68B-F8A4-6DC6-C3AA-E3035AA6D67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0AE9663-9489-EB43-81E5-D55BC4E10CDE}" type="datetimeFigureOut">
              <a:rPr lang="en-US" smtClean="0"/>
              <a:t>11/1/2022</a:t>
            </a:fld>
            <a:endParaRPr lang="en-US"/>
          </a:p>
        </p:txBody>
      </p:sp>
      <p:sp>
        <p:nvSpPr>
          <p:cNvPr id="5" name="Footer Placeholder 4">
            <a:extLst>
              <a:ext uri="{FF2B5EF4-FFF2-40B4-BE49-F238E27FC236}">
                <a16:creationId xmlns:a16="http://schemas.microsoft.com/office/drawing/2014/main" id="{B4017CDB-2B45-8B5E-4F07-E6573F4DFF8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663CA-2C4D-A1A3-E43C-E6EA4FCD720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4E6F1DB-1972-034E-852F-D3013BC34131}" type="slidenum">
              <a:rPr lang="en-US" smtClean="0"/>
              <a:t>‹#›</a:t>
            </a:fld>
            <a:endParaRPr lang="en-US"/>
          </a:p>
        </p:txBody>
      </p:sp>
    </p:spTree>
    <p:extLst>
      <p:ext uri="{BB962C8B-B14F-4D97-AF65-F5344CB8AC3E}">
        <p14:creationId xmlns:p14="http://schemas.microsoft.com/office/powerpoint/2010/main" val="3992322734"/>
      </p:ext>
    </p:extLst>
  </p:cSld>
  <p:clrMap bg1="lt1" tx1="dk1" bg2="lt2" tx2="dk2" accent1="accent1" accent2="accent2" accent3="accent3" accent4="accent4" accent5="accent5" accent6="accent6" hlink="hlink" folHlink="folHlink"/>
  <p:sldLayoutIdLst>
    <p:sldLayoutId id="2147496475" r:id="rId1"/>
    <p:sldLayoutId id="2147496476" r:id="rId2"/>
    <p:sldLayoutId id="2147496477" r:id="rId3"/>
    <p:sldLayoutId id="2147496478" r:id="rId4"/>
    <p:sldLayoutId id="2147496479" r:id="rId5"/>
    <p:sldLayoutId id="2147496480" r:id="rId6"/>
    <p:sldLayoutId id="2147496481" r:id="rId7"/>
    <p:sldLayoutId id="2147496482" r:id="rId8"/>
    <p:sldLayoutId id="2147496483" r:id="rId9"/>
    <p:sldLayoutId id="2147496484" r:id="rId10"/>
    <p:sldLayoutId id="214749648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11/1/2022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11/1/2022</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6.png"/><Relationship Id="rId11" Type="http://schemas.microsoft.com/office/2007/relationships/diagramDrawing" Target="../diagrams/drawing1.xml"/><Relationship Id="rId5" Type="http://schemas.openxmlformats.org/officeDocument/2006/relationships/image" Target="../media/image175.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hyperlink" Target="mailto:estab002@somerset.colegia.org" TargetMode="External"/><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87.png"/><Relationship Id="rId1" Type="http://schemas.openxmlformats.org/officeDocument/2006/relationships/slideLayout" Target="../slideLayouts/slideLayout228.xml"/></Relationships>
</file>

<file path=ppt/slides/_rels/slide1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96.xml"/></Relationships>
</file>

<file path=ppt/slides/_rels/slide1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91.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1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g"/><Relationship Id="rId1" Type="http://schemas.openxmlformats.org/officeDocument/2006/relationships/slideLayout" Target="../slideLayouts/slideLayout9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8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3" Type="http://schemas.openxmlformats.org/officeDocument/2006/relationships/hyperlink" Target="http://www.lmunet.ed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78.png"/></Relationships>
</file>

<file path=ppt/slides/_rels/slide2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210.jpeg"/><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212.jpeg"/><Relationship Id="rId1" Type="http://schemas.openxmlformats.org/officeDocument/2006/relationships/slideLayout" Target="../slideLayouts/slideLayout116.xml"/><Relationship Id="rId6" Type="http://schemas.openxmlformats.org/officeDocument/2006/relationships/image" Target="../media/image214.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213.jpeg"/><Relationship Id="rId9" Type="http://schemas.openxmlformats.org/officeDocument/2006/relationships/hyperlink" Target="https://www.goodfreephotos.com/vector-images/volleyball-vector-clipart.png.php"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4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50.xml"/></Relationships>
</file>

<file path=ppt/slides/_rels/slide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advTm="664">
        <p:fade/>
      </p:transition>
    </mc:Choice>
    <mc:Fallback xmlns="">
      <p:transition spd="med" advTm="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7ED1B-C649-40AD-8284-B9B5BD6C4E31}"/>
              </a:ext>
            </a:extLst>
          </p:cNvPr>
          <p:cNvSpPr>
            <a:spLocks noGrp="1"/>
          </p:cNvSpPr>
          <p:nvPr>
            <p:ph type="body" idx="1"/>
          </p:nvPr>
        </p:nvSpPr>
        <p:spPr>
          <a:xfrm rot="21401590">
            <a:off x="1640320" y="6010461"/>
            <a:ext cx="4633996" cy="726848"/>
          </a:xfrm>
        </p:spPr>
        <p:txBody>
          <a:bodyPr/>
          <a:lstStyle/>
          <a:p>
            <a:r>
              <a:rPr lang="en-US" dirty="0"/>
              <a:t>Nov 4-5 9pm-6am</a:t>
            </a:r>
          </a:p>
        </p:txBody>
      </p:sp>
      <p:sp>
        <p:nvSpPr>
          <p:cNvPr id="3" name="Title 2">
            <a:extLst>
              <a:ext uri="{FF2B5EF4-FFF2-40B4-BE49-F238E27FC236}">
                <a16:creationId xmlns:a16="http://schemas.microsoft.com/office/drawing/2014/main" id="{2D1EFF60-22B8-4621-82C2-F470B210BE94}"/>
              </a:ext>
            </a:extLst>
          </p:cNvPr>
          <p:cNvSpPr>
            <a:spLocks noGrp="1"/>
          </p:cNvSpPr>
          <p:nvPr>
            <p:ph type="title"/>
          </p:nvPr>
        </p:nvSpPr>
        <p:spPr>
          <a:xfrm rot="916298">
            <a:off x="2273529" y="3894249"/>
            <a:ext cx="3301884" cy="1760080"/>
          </a:xfrm>
        </p:spPr>
        <p:txBody>
          <a:bodyPr/>
          <a:lstStyle/>
          <a:p>
            <a:r>
              <a:rPr lang="en-US" dirty="0"/>
              <a:t>Fall </a:t>
            </a:r>
            <a:br>
              <a:rPr lang="en-US" dirty="0"/>
            </a:br>
            <a:r>
              <a:rPr lang="en-US" dirty="0"/>
              <a:t>Lock-In</a:t>
            </a:r>
          </a:p>
        </p:txBody>
      </p:sp>
      <p:sp>
        <p:nvSpPr>
          <p:cNvPr id="4" name="Text Placeholder 3">
            <a:extLst>
              <a:ext uri="{FF2B5EF4-FFF2-40B4-BE49-F238E27FC236}">
                <a16:creationId xmlns:a16="http://schemas.microsoft.com/office/drawing/2014/main" id="{7CA94289-4677-4613-ACFB-1E4C972907E1}"/>
              </a:ext>
            </a:extLst>
          </p:cNvPr>
          <p:cNvSpPr>
            <a:spLocks noGrp="1"/>
          </p:cNvSpPr>
          <p:nvPr>
            <p:ph type="body" sz="quarter" idx="13"/>
          </p:nvPr>
        </p:nvSpPr>
        <p:spPr/>
        <p:txBody>
          <a:bodyPr/>
          <a:lstStyle/>
          <a:p>
            <a:pPr marL="365771" indent="-365771">
              <a:buFont typeface="Arial" panose="020B0604020202020204" pitchFamily="34" charset="0"/>
              <a:buChar char="•"/>
            </a:pPr>
            <a:r>
              <a:rPr lang="en-US" dirty="0"/>
              <a:t>The cost is $10 in advance, $15 at the door</a:t>
            </a:r>
          </a:p>
          <a:p>
            <a:pPr marL="365771" indent="-365771">
              <a:buFont typeface="Arial" panose="020B0604020202020204" pitchFamily="34" charset="0"/>
              <a:buChar char="•"/>
            </a:pPr>
            <a:r>
              <a:rPr lang="en-US" dirty="0"/>
              <a:t>There will be food, drinks, games, and more</a:t>
            </a:r>
          </a:p>
          <a:p>
            <a:pPr marL="365771" indent="-365771">
              <a:buFont typeface="Arial" panose="020B0604020202020204" pitchFamily="34" charset="0"/>
              <a:buChar char="•"/>
            </a:pPr>
            <a:r>
              <a:rPr lang="en-US" dirty="0"/>
              <a:t>Tickets are sold in the café during lunch. Permission slips are available in the cafeteria.</a:t>
            </a:r>
          </a:p>
          <a:p>
            <a:pPr marL="365771" indent="-365771">
              <a:buFont typeface="Arial" panose="020B0604020202020204" pitchFamily="34" charset="0"/>
              <a:buChar char="•"/>
            </a:pPr>
            <a:r>
              <a:rPr lang="en-US" dirty="0"/>
              <a:t>Students can bring their tech (Xbox, PS, Switch, etc.)</a:t>
            </a:r>
          </a:p>
          <a:p>
            <a:pPr marL="365771" indent="-365771">
              <a:buFont typeface="Arial" panose="020B0604020202020204" pitchFamily="34" charset="0"/>
              <a:buChar char="•"/>
            </a:pPr>
            <a:r>
              <a:rPr lang="en-US" dirty="0"/>
              <a:t>Further Info: </a:t>
            </a:r>
            <a:r>
              <a:rPr lang="en-US" dirty="0">
                <a:hlinkClick r:id="rId2"/>
              </a:rPr>
              <a:t>estab002@somerset.colegia.org</a:t>
            </a:r>
            <a:endParaRPr lang="en-US" dirty="0"/>
          </a:p>
          <a:p>
            <a:pPr marL="365771" indent="-365771">
              <a:buFont typeface="Arial" panose="020B0604020202020204" pitchFamily="34" charset="0"/>
              <a:buChar char="•"/>
            </a:pPr>
            <a:endParaRPr lang="en-US" dirty="0"/>
          </a:p>
          <a:p>
            <a:endParaRPr lang="en-US" dirty="0"/>
          </a:p>
          <a:p>
            <a:pPr marL="365771" indent="-365771">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5BA73F3-9F88-4BC0-8240-318845963323}"/>
              </a:ext>
            </a:extLst>
          </p:cNvPr>
          <p:cNvSpPr>
            <a:spLocks noGrp="1"/>
          </p:cNvSpPr>
          <p:nvPr>
            <p:ph type="sldNum" sz="quarter" idx="12"/>
          </p:nvPr>
        </p:nvSpPr>
        <p:spPr/>
        <p:txBody>
          <a:bodyPr/>
          <a:lstStyle/>
          <a:p>
            <a:pPr defTabSz="975390"/>
            <a:fld id="{7C6CE3E5-0223-4853-9C86-64C7A4ED7BD8}" type="slidenum">
              <a:rPr lang="en-US">
                <a:solidFill>
                  <a:prstClr val="white"/>
                </a:solidFill>
                <a:latin typeface="Gill Sans MT"/>
              </a:rPr>
              <a:pPr defTabSz="975390"/>
              <a:t>10</a:t>
            </a:fld>
            <a:endParaRPr lang="en-US" dirty="0">
              <a:solidFill>
                <a:prstClr val="white"/>
              </a:solidFill>
              <a:latin typeface="Gill Sans MT"/>
            </a:endParaRPr>
          </a:p>
        </p:txBody>
      </p:sp>
    </p:spTree>
    <p:extLst>
      <p:ext uri="{BB962C8B-B14F-4D97-AF65-F5344CB8AC3E}">
        <p14:creationId xmlns:p14="http://schemas.microsoft.com/office/powerpoint/2010/main" val="2041541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a:endParaRPr lang="en-US" sz="1920" kern="1200" dirty="0">
              <a:solidFill>
                <a:prstClr val="white"/>
              </a:solidFill>
              <a:latin typeface="Avenir Next LT Pro"/>
            </a:endParaRPr>
          </a:p>
        </p:txBody>
      </p:sp>
      <p:sp>
        <p:nvSpPr>
          <p:cNvPr id="2" name="Title 1">
            <a:extLst>
              <a:ext uri="{FF2B5EF4-FFF2-40B4-BE49-F238E27FC236}">
                <a16:creationId xmlns:a16="http://schemas.microsoft.com/office/drawing/2014/main" id="{04D623FC-9C48-B36F-0835-A70BA0B17950}"/>
              </a:ext>
            </a:extLst>
          </p:cNvPr>
          <p:cNvSpPr>
            <a:spLocks noGrp="1"/>
          </p:cNvSpPr>
          <p:nvPr>
            <p:ph type="ctrTitle"/>
          </p:nvPr>
        </p:nvSpPr>
        <p:spPr>
          <a:xfrm>
            <a:off x="520775" y="3958523"/>
            <a:ext cx="5410775" cy="984886"/>
          </a:xfrm>
        </p:spPr>
        <p:txBody>
          <a:bodyPr>
            <a:noAutofit/>
          </a:bodyPr>
          <a:lstStyle/>
          <a:p>
            <a:r>
              <a:rPr lang="en-US" sz="2560" dirty="0"/>
              <a:t>Supporting the VEA Foundation:</a:t>
            </a:r>
            <a:br>
              <a:rPr lang="en-US" sz="2560" dirty="0"/>
            </a:br>
            <a:endParaRPr lang="en-US" sz="2560" dirty="0"/>
          </a:p>
        </p:txBody>
      </p:sp>
      <p:sp>
        <p:nvSpPr>
          <p:cNvPr id="23" name="Freeform: Shape 22">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1211019"/>
            <a:ext cx="3338131" cy="94742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dirty="0">
              <a:solidFill>
                <a:prstClr val="white"/>
              </a:solidFill>
              <a:latin typeface="Avenir Next LT Pro"/>
            </a:endParaRPr>
          </a:p>
        </p:txBody>
      </p:sp>
      <p:grpSp>
        <p:nvGrpSpPr>
          <p:cNvPr id="25" name="Group 24">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815052" y="1523790"/>
            <a:ext cx="945217" cy="855996"/>
            <a:chOff x="10948005" y="3272152"/>
            <a:chExt cx="868640" cy="786648"/>
          </a:xfrm>
          <a:solidFill>
            <a:schemeClr val="accent1"/>
          </a:solidFill>
        </p:grpSpPr>
        <p:sp>
          <p:nvSpPr>
            <p:cNvPr id="26" name="Freeform: Shape 25">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7" name="Freeform: Shape 26">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8" name="Freeform: Shape 27">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9"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0"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1"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2" name="Freeform: Shape 31">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grpSp>
      <p:grpSp>
        <p:nvGrpSpPr>
          <p:cNvPr id="3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5574" y="4704706"/>
            <a:ext cx="1037057" cy="48766"/>
            <a:chOff x="4886325" y="3371754"/>
            <a:chExt cx="2418492" cy="113728"/>
          </a:xfrm>
          <a:solidFill>
            <a:schemeClr val="accent1"/>
          </a:solidFill>
        </p:grpSpPr>
        <p:sp>
          <p:nvSpPr>
            <p:cNvPr id="3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grpSp>
          <p:nvGrpSpPr>
            <p:cNvPr id="3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3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3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4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grpSp>
      </p:grpSp>
      <p:sp>
        <p:nvSpPr>
          <p:cNvPr id="7" name="TextBox 6">
            <a:extLst>
              <a:ext uri="{FF2B5EF4-FFF2-40B4-BE49-F238E27FC236}">
                <a16:creationId xmlns:a16="http://schemas.microsoft.com/office/drawing/2014/main" id="{830F36EA-39E0-15A6-6007-F80D96C89B4A}"/>
              </a:ext>
            </a:extLst>
          </p:cNvPr>
          <p:cNvSpPr txBox="1"/>
          <p:nvPr/>
        </p:nvSpPr>
        <p:spPr>
          <a:xfrm>
            <a:off x="238962" y="2432702"/>
            <a:ext cx="5832994" cy="978729"/>
          </a:xfrm>
          <a:prstGeom prst="rect">
            <a:avLst/>
          </a:prstGeom>
          <a:noFill/>
        </p:spPr>
        <p:txBody>
          <a:bodyPr wrap="square" rtlCol="0">
            <a:spAutoFit/>
          </a:bodyPr>
          <a:lstStyle/>
          <a:p>
            <a:pPr defTabSz="975390"/>
            <a:r>
              <a:rPr lang="en-US" sz="5760" b="1" u="sng" kern="1200" dirty="0">
                <a:solidFill>
                  <a:prstClr val="black"/>
                </a:solidFill>
                <a:latin typeface="Script MT Bold" panose="03040602040607080904" pitchFamily="66" charset="0"/>
                <a:ea typeface="+mn-ea"/>
                <a:cs typeface="APPLE CHANCERY" panose="03020702040506060504" pitchFamily="66" charset="-79"/>
              </a:rPr>
              <a:t>Canned Food Drive</a:t>
            </a:r>
          </a:p>
        </p:txBody>
      </p:sp>
      <p:pic>
        <p:nvPicPr>
          <p:cNvPr id="11" name="Picture 10">
            <a:extLst>
              <a:ext uri="{FF2B5EF4-FFF2-40B4-BE49-F238E27FC236}">
                <a16:creationId xmlns:a16="http://schemas.microsoft.com/office/drawing/2014/main" id="{3F4FD8D8-9DA2-98FC-1F9E-9B2647BAC96D}"/>
              </a:ext>
            </a:extLst>
          </p:cNvPr>
          <p:cNvPicPr>
            <a:picLocks noChangeAspect="1"/>
          </p:cNvPicPr>
          <p:nvPr/>
        </p:nvPicPr>
        <p:blipFill>
          <a:blip r:embed="rId2"/>
          <a:stretch>
            <a:fillRect/>
          </a:stretch>
        </p:blipFill>
        <p:spPr>
          <a:xfrm>
            <a:off x="168996" y="1304376"/>
            <a:ext cx="1153454" cy="1153454"/>
          </a:xfrm>
          <a:prstGeom prst="rect">
            <a:avLst/>
          </a:prstGeom>
        </p:spPr>
      </p:pic>
      <p:sp>
        <p:nvSpPr>
          <p:cNvPr id="12" name="TextBox 11">
            <a:extLst>
              <a:ext uri="{FF2B5EF4-FFF2-40B4-BE49-F238E27FC236}">
                <a16:creationId xmlns:a16="http://schemas.microsoft.com/office/drawing/2014/main" id="{DB0B48E0-928A-9843-926E-F2DBC39D1289}"/>
              </a:ext>
            </a:extLst>
          </p:cNvPr>
          <p:cNvSpPr txBox="1"/>
          <p:nvPr/>
        </p:nvSpPr>
        <p:spPr>
          <a:xfrm>
            <a:off x="6079161" y="6678971"/>
            <a:ext cx="6306638" cy="1569660"/>
          </a:xfrm>
          <a:prstGeom prst="rect">
            <a:avLst/>
          </a:prstGeom>
          <a:noFill/>
        </p:spPr>
        <p:txBody>
          <a:bodyPr wrap="square" rtlCol="0">
            <a:spAutoFit/>
          </a:bodyPr>
          <a:lstStyle/>
          <a:p>
            <a:pPr defTabSz="975390"/>
            <a:r>
              <a:rPr lang="en-US" sz="1920" b="1" u="sng" kern="1200" dirty="0">
                <a:solidFill>
                  <a:prstClr val="black"/>
                </a:solidFill>
                <a:latin typeface="Avenir Next LT Pro"/>
                <a:ea typeface="+mn-ea"/>
                <a:cs typeface="+mn-cs"/>
              </a:rPr>
              <a:t>*House event:</a:t>
            </a:r>
            <a:r>
              <a:rPr lang="en-US" sz="1920" kern="1200" dirty="0">
                <a:solidFill>
                  <a:prstClr val="black"/>
                </a:solidFill>
                <a:latin typeface="Avenir Next LT Pro"/>
                <a:ea typeface="+mn-ea"/>
                <a:cs typeface="+mn-cs"/>
              </a:rPr>
              <a:t> Items must be placed in boxes that are separate by each house. Each item will be counted and the house with the most cans will win!</a:t>
            </a:r>
          </a:p>
          <a:p>
            <a:pPr defTabSz="975390"/>
            <a:r>
              <a:rPr lang="en-US" sz="1920" kern="1200" dirty="0">
                <a:solidFill>
                  <a:prstClr val="black"/>
                </a:solidFill>
                <a:latin typeface="Avenir Next LT Pro"/>
                <a:ea typeface="+mn-ea"/>
                <a:cs typeface="+mn-cs"/>
              </a:rPr>
              <a:t> 1</a:t>
            </a:r>
            <a:r>
              <a:rPr lang="en-US" sz="1920" kern="1200" baseline="30000" dirty="0">
                <a:solidFill>
                  <a:prstClr val="black"/>
                </a:solidFill>
                <a:latin typeface="Avenir Next LT Pro"/>
                <a:ea typeface="+mn-ea"/>
                <a:cs typeface="+mn-cs"/>
              </a:rPr>
              <a:t>st</a:t>
            </a:r>
            <a:r>
              <a:rPr lang="en-US" sz="1920" kern="1200" dirty="0">
                <a:solidFill>
                  <a:prstClr val="black"/>
                </a:solidFill>
                <a:latin typeface="Avenir Next LT Pro"/>
                <a:ea typeface="+mn-ea"/>
                <a:cs typeface="+mn-cs"/>
              </a:rPr>
              <a:t> place - 100 points, 2</a:t>
            </a:r>
            <a:r>
              <a:rPr lang="en-US" sz="1920" kern="1200" baseline="30000" dirty="0">
                <a:solidFill>
                  <a:prstClr val="black"/>
                </a:solidFill>
                <a:latin typeface="Avenir Next LT Pro"/>
                <a:ea typeface="+mn-ea"/>
                <a:cs typeface="+mn-cs"/>
              </a:rPr>
              <a:t>nd</a:t>
            </a:r>
            <a:r>
              <a:rPr lang="en-US" sz="1920" kern="1200" dirty="0">
                <a:solidFill>
                  <a:prstClr val="black"/>
                </a:solidFill>
                <a:latin typeface="Avenir Next LT Pro"/>
                <a:ea typeface="+mn-ea"/>
                <a:cs typeface="+mn-cs"/>
              </a:rPr>
              <a:t> place - 50 points, and 3</a:t>
            </a:r>
            <a:r>
              <a:rPr lang="en-US" sz="1920" kern="1200" baseline="30000" dirty="0">
                <a:solidFill>
                  <a:prstClr val="black"/>
                </a:solidFill>
                <a:latin typeface="Avenir Next LT Pro"/>
                <a:ea typeface="+mn-ea"/>
                <a:cs typeface="+mn-cs"/>
              </a:rPr>
              <a:t>rd</a:t>
            </a:r>
            <a:r>
              <a:rPr lang="en-US" sz="1920" kern="1200" dirty="0">
                <a:solidFill>
                  <a:prstClr val="black"/>
                </a:solidFill>
                <a:latin typeface="Avenir Next LT Pro"/>
                <a:ea typeface="+mn-ea"/>
                <a:cs typeface="+mn-cs"/>
              </a:rPr>
              <a:t> place - 25 points.</a:t>
            </a:r>
          </a:p>
        </p:txBody>
      </p:sp>
      <p:sp>
        <p:nvSpPr>
          <p:cNvPr id="3" name="TextBox 2">
            <a:extLst>
              <a:ext uri="{FF2B5EF4-FFF2-40B4-BE49-F238E27FC236}">
                <a16:creationId xmlns:a16="http://schemas.microsoft.com/office/drawing/2014/main" id="{CA6AD502-9DB0-36B9-283B-BA744ED968F6}"/>
              </a:ext>
            </a:extLst>
          </p:cNvPr>
          <p:cNvSpPr txBox="1"/>
          <p:nvPr/>
        </p:nvSpPr>
        <p:spPr>
          <a:xfrm>
            <a:off x="468541" y="5121322"/>
            <a:ext cx="5470335" cy="2193421"/>
          </a:xfrm>
          <a:prstGeom prst="rect">
            <a:avLst/>
          </a:prstGeom>
          <a:noFill/>
        </p:spPr>
        <p:txBody>
          <a:bodyPr wrap="square" rtlCol="0">
            <a:spAutoFit/>
          </a:bodyPr>
          <a:lstStyle/>
          <a:p>
            <a:pPr defTabSz="975390"/>
            <a:r>
              <a:rPr lang="en-US" sz="2560" kern="1200" dirty="0">
                <a:solidFill>
                  <a:prstClr val="black"/>
                </a:solidFill>
                <a:latin typeface="Georgia Pro Semibold"/>
                <a:ea typeface="+mn-ea"/>
                <a:cs typeface="+mn-cs"/>
              </a:rPr>
              <a:t>When: October 31- November 9</a:t>
            </a:r>
            <a:r>
              <a:rPr lang="en-US" sz="2560" kern="1200" baseline="30000" dirty="0">
                <a:solidFill>
                  <a:prstClr val="black"/>
                </a:solidFill>
                <a:latin typeface="Georgia Pro Semibold"/>
                <a:ea typeface="+mn-ea"/>
                <a:cs typeface="+mn-cs"/>
              </a:rPr>
              <a:t>th</a:t>
            </a:r>
            <a:br>
              <a:rPr lang="en-US" sz="2560" kern="1200" baseline="30000" dirty="0">
                <a:solidFill>
                  <a:prstClr val="black"/>
                </a:solidFill>
                <a:latin typeface="Georgia Pro Semibold"/>
                <a:ea typeface="+mn-ea"/>
                <a:cs typeface="+mn-cs"/>
              </a:rPr>
            </a:br>
            <a:br>
              <a:rPr lang="en-US" sz="2560" kern="1200" baseline="30000" dirty="0">
                <a:solidFill>
                  <a:prstClr val="black"/>
                </a:solidFill>
                <a:latin typeface="Georgia Pro Semibold"/>
                <a:ea typeface="+mn-ea"/>
                <a:cs typeface="+mn-cs"/>
              </a:rPr>
            </a:br>
            <a:r>
              <a:rPr lang="en-US" sz="2560" kern="1200" dirty="0">
                <a:solidFill>
                  <a:prstClr val="black"/>
                </a:solidFill>
                <a:latin typeface="Georgia Pro Semibold"/>
                <a:ea typeface="+mn-ea"/>
                <a:cs typeface="+mn-cs"/>
              </a:rPr>
              <a:t>Location: Cafeteria</a:t>
            </a:r>
            <a:br>
              <a:rPr lang="en-US" sz="2560" kern="1200" baseline="30000" dirty="0">
                <a:solidFill>
                  <a:prstClr val="black"/>
                </a:solidFill>
                <a:latin typeface="Georgia Pro Semibold"/>
                <a:ea typeface="+mn-ea"/>
                <a:cs typeface="+mn-cs"/>
              </a:rPr>
            </a:br>
            <a:br>
              <a:rPr lang="en-US" sz="2560" kern="1200" baseline="30000" dirty="0">
                <a:solidFill>
                  <a:prstClr val="black"/>
                </a:solidFill>
                <a:latin typeface="Georgia Pro Semibold"/>
                <a:ea typeface="+mn-ea"/>
                <a:cs typeface="+mn-cs"/>
              </a:rPr>
            </a:br>
            <a:r>
              <a:rPr lang="en-US" sz="2560" kern="1200" baseline="30000" dirty="0">
                <a:solidFill>
                  <a:prstClr val="black"/>
                </a:solidFill>
                <a:latin typeface="Georgia Pro Semibold"/>
                <a:ea typeface="+mn-ea"/>
                <a:cs typeface="+mn-cs"/>
              </a:rPr>
              <a:t>- No OPENED cans</a:t>
            </a:r>
            <a:br>
              <a:rPr lang="en-US" sz="2560" kern="1200" baseline="30000" dirty="0">
                <a:solidFill>
                  <a:prstClr val="black"/>
                </a:solidFill>
                <a:latin typeface="Georgia Pro Semibold"/>
                <a:ea typeface="+mn-ea"/>
                <a:cs typeface="+mn-cs"/>
              </a:rPr>
            </a:br>
            <a:r>
              <a:rPr lang="en-US" sz="2560" kern="1200" baseline="30000" dirty="0">
                <a:solidFill>
                  <a:prstClr val="black"/>
                </a:solidFill>
                <a:latin typeface="Georgia Pro Semibold"/>
                <a:ea typeface="+mn-ea"/>
                <a:cs typeface="+mn-cs"/>
              </a:rPr>
              <a:t>- No containers made of glass</a:t>
            </a:r>
          </a:p>
          <a:p>
            <a:pPr defTabSz="975390"/>
            <a:r>
              <a:rPr lang="en-US" sz="2560" kern="1200" baseline="30000" dirty="0">
                <a:solidFill>
                  <a:prstClr val="black"/>
                </a:solidFill>
                <a:latin typeface="Georgia Pro Semibold"/>
                <a:ea typeface="+mn-ea"/>
                <a:cs typeface="+mn-cs"/>
              </a:rPr>
              <a:t>- Only food for Human Consumption</a:t>
            </a:r>
          </a:p>
        </p:txBody>
      </p:sp>
      <p:pic>
        <p:nvPicPr>
          <p:cNvPr id="6" name="Picture 5" descr="Text&#10;&#10;Description automatically generated">
            <a:extLst>
              <a:ext uri="{FF2B5EF4-FFF2-40B4-BE49-F238E27FC236}">
                <a16:creationId xmlns:a16="http://schemas.microsoft.com/office/drawing/2014/main" id="{000B008A-2FCB-6681-5FA8-B13E6CC795DA}"/>
              </a:ext>
            </a:extLst>
          </p:cNvPr>
          <p:cNvPicPr>
            <a:picLocks noChangeAspect="1"/>
          </p:cNvPicPr>
          <p:nvPr/>
        </p:nvPicPr>
        <p:blipFill>
          <a:blip r:embed="rId3"/>
          <a:stretch>
            <a:fillRect/>
          </a:stretch>
        </p:blipFill>
        <p:spPr>
          <a:xfrm>
            <a:off x="6193494" y="2590580"/>
            <a:ext cx="6077970" cy="3418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79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421E936-FCB5-C14A-B9CF-422A73221ABD}"/>
              </a:ext>
            </a:extLst>
          </p:cNvPr>
          <p:cNvSpPr>
            <a:spLocks noGrp="1"/>
          </p:cNvSpPr>
          <p:nvPr>
            <p:ph type="title"/>
          </p:nvPr>
        </p:nvSpPr>
        <p:spPr>
          <a:xfrm>
            <a:off x="325110" y="1356134"/>
            <a:ext cx="11704320" cy="1219200"/>
          </a:xfrm>
        </p:spPr>
        <p:txBody>
          <a:bodyPr/>
          <a:lstStyle/>
          <a:p>
            <a:r>
              <a:rPr lang="en-US" dirty="0"/>
              <a:t>House Olympic Games </a:t>
            </a:r>
          </a:p>
        </p:txBody>
      </p:sp>
      <p:graphicFrame>
        <p:nvGraphicFramePr>
          <p:cNvPr id="36" name="Table 35">
            <a:extLst>
              <a:ext uri="{FF2B5EF4-FFF2-40B4-BE49-F238E27FC236}">
                <a16:creationId xmlns:a16="http://schemas.microsoft.com/office/drawing/2014/main" id="{6B713E10-0068-234C-8B16-F537A4786AB7}"/>
              </a:ext>
            </a:extLst>
          </p:cNvPr>
          <p:cNvGraphicFramePr>
            <a:graphicFrameLocks noGrp="1"/>
          </p:cNvGraphicFramePr>
          <p:nvPr/>
        </p:nvGraphicFramePr>
        <p:xfrm>
          <a:off x="975360" y="2714212"/>
          <a:ext cx="11297920" cy="504690"/>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357120">
                  <a:extLst>
                    <a:ext uri="{9D8B030D-6E8A-4147-A177-3AD203B41FA5}">
                      <a16:colId xmlns:a16="http://schemas.microsoft.com/office/drawing/2014/main" val="20000"/>
                    </a:ext>
                  </a:extLst>
                </a:gridCol>
                <a:gridCol w="7640320">
                  <a:extLst>
                    <a:ext uri="{9D8B030D-6E8A-4147-A177-3AD203B41FA5}">
                      <a16:colId xmlns:a16="http://schemas.microsoft.com/office/drawing/2014/main" val="20001"/>
                    </a:ext>
                  </a:extLst>
                </a:gridCol>
                <a:gridCol w="1300480">
                  <a:extLst>
                    <a:ext uri="{9D8B030D-6E8A-4147-A177-3AD203B41FA5}">
                      <a16:colId xmlns:a16="http://schemas.microsoft.com/office/drawing/2014/main" val="20013"/>
                    </a:ext>
                  </a:extLst>
                </a:gridCol>
              </a:tblGrid>
              <a:tr h="498594">
                <a:tc>
                  <a:txBody>
                    <a:bodyPr/>
                    <a:lstStyle/>
                    <a:p>
                      <a:pPr algn="ctr"/>
                      <a:r>
                        <a:rPr lang="en-US" sz="2600" b="1" dirty="0">
                          <a:effectLst>
                            <a:outerShdw blurRad="38100" dist="38100" dir="2700000" algn="tl">
                              <a:srgbClr val="000000">
                                <a:alpha val="43137"/>
                              </a:srgbClr>
                            </a:outerShdw>
                          </a:effectLst>
                          <a:latin typeface="+mj-lt"/>
                        </a:rPr>
                        <a:t>Houses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sz="2600" b="0" dirty="0">
                          <a:effectLst>
                            <a:outerShdw blurRad="38100" dist="38100" dir="2700000" algn="tl">
                              <a:srgbClr val="000000">
                                <a:alpha val="43137"/>
                              </a:srgbClr>
                            </a:outerShdw>
                          </a:effectLst>
                          <a:latin typeface="+mj-lt"/>
                        </a:rPr>
                        <a:t>Points Earned</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0" dirty="0">
                          <a:effectLst>
                            <a:outerShdw blurRad="38100" dist="38100" dir="2700000" algn="tl">
                              <a:srgbClr val="000000">
                                <a:alpha val="43137"/>
                              </a:srgbClr>
                            </a:outerShdw>
                          </a:effectLst>
                          <a:latin typeface="+mj-lt"/>
                        </a:rPr>
                        <a:t>Totals</a:t>
                      </a:r>
                    </a:p>
                  </a:txBody>
                  <a:tcPr marL="108450" marR="108450" marT="54225" marB="5422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975360" y="3131526"/>
          <a:ext cx="11297920" cy="5240317"/>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408509">
                  <a:extLst>
                    <a:ext uri="{9D8B030D-6E8A-4147-A177-3AD203B41FA5}">
                      <a16:colId xmlns:a16="http://schemas.microsoft.com/office/drawing/2014/main" val="20000"/>
                    </a:ext>
                  </a:extLst>
                </a:gridCol>
                <a:gridCol w="1086531">
                  <a:extLst>
                    <a:ext uri="{9D8B030D-6E8A-4147-A177-3AD203B41FA5}">
                      <a16:colId xmlns:a16="http://schemas.microsoft.com/office/drawing/2014/main" val="20001"/>
                    </a:ext>
                  </a:extLst>
                </a:gridCol>
                <a:gridCol w="1137920">
                  <a:extLst>
                    <a:ext uri="{9D8B030D-6E8A-4147-A177-3AD203B41FA5}">
                      <a16:colId xmlns:a16="http://schemas.microsoft.com/office/drawing/2014/main" val="20005"/>
                    </a:ext>
                  </a:extLst>
                </a:gridCol>
                <a:gridCol w="1300480">
                  <a:extLst>
                    <a:ext uri="{9D8B030D-6E8A-4147-A177-3AD203B41FA5}">
                      <a16:colId xmlns:a16="http://schemas.microsoft.com/office/drawing/2014/main" val="20008"/>
                    </a:ext>
                  </a:extLst>
                </a:gridCol>
                <a:gridCol w="1300480">
                  <a:extLst>
                    <a:ext uri="{9D8B030D-6E8A-4147-A177-3AD203B41FA5}">
                      <a16:colId xmlns:a16="http://schemas.microsoft.com/office/drawing/2014/main" val="20012"/>
                    </a:ext>
                  </a:extLst>
                </a:gridCol>
                <a:gridCol w="1219200">
                  <a:extLst>
                    <a:ext uri="{9D8B030D-6E8A-4147-A177-3AD203B41FA5}">
                      <a16:colId xmlns:a16="http://schemas.microsoft.com/office/drawing/2014/main" val="20016"/>
                    </a:ext>
                  </a:extLst>
                </a:gridCol>
                <a:gridCol w="1544320">
                  <a:extLst>
                    <a:ext uri="{9D8B030D-6E8A-4147-A177-3AD203B41FA5}">
                      <a16:colId xmlns:a16="http://schemas.microsoft.com/office/drawing/2014/main" val="20021"/>
                    </a:ext>
                  </a:extLst>
                </a:gridCol>
                <a:gridCol w="1300480">
                  <a:extLst>
                    <a:ext uri="{9D8B030D-6E8A-4147-A177-3AD203B41FA5}">
                      <a16:colId xmlns:a16="http://schemas.microsoft.com/office/drawing/2014/main" val="20024"/>
                    </a:ext>
                  </a:extLst>
                </a:gridCol>
              </a:tblGrid>
              <a:tr h="916252">
                <a:tc>
                  <a:txBody>
                    <a:bodyPr/>
                    <a:lstStyle/>
                    <a:p>
                      <a:endParaRPr lang="en-US" sz="2000">
                        <a:solidFill>
                          <a:srgbClr val="1F497D"/>
                        </a:solidFill>
                        <a:latin typeface="+mn-lt"/>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Soccer</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Strength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Football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Volleyball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Basketball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900" dirty="0">
                          <a:solidFill>
                            <a:schemeClr val="tx1"/>
                          </a:solidFill>
                          <a:latin typeface="+mn-lt"/>
                        </a:rPr>
                        <a:t>Turf &amp; Field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500">
                        <a:solidFill>
                          <a:schemeClr val="tx1"/>
                        </a:solidFill>
                        <a:latin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864813">
                <a:tc>
                  <a:txBody>
                    <a:bodyPr/>
                    <a:lstStyle/>
                    <a:p>
                      <a:r>
                        <a:rPr lang="en-US" sz="2000" dirty="0">
                          <a:solidFill>
                            <a:schemeClr val="tx1"/>
                          </a:solidFill>
                          <a:latin typeface="+mn-lt"/>
                        </a:rPr>
                        <a:t>Athena</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50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125</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64813">
                <a:tc>
                  <a:txBody>
                    <a:bodyPr/>
                    <a:lstStyle/>
                    <a:p>
                      <a:r>
                        <a:rPr lang="en-US" sz="2000" dirty="0">
                          <a:solidFill>
                            <a:schemeClr val="tx1"/>
                          </a:solidFill>
                          <a:latin typeface="+mn-lt"/>
                        </a:rPr>
                        <a:t>Ares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50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50</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864813">
                <a:tc>
                  <a:txBody>
                    <a:bodyPr/>
                    <a:lstStyle/>
                    <a:p>
                      <a:r>
                        <a:rPr lang="en-US" sz="2000" dirty="0">
                          <a:solidFill>
                            <a:schemeClr val="tx1"/>
                          </a:solidFill>
                          <a:latin typeface="+mn-lt"/>
                        </a:rPr>
                        <a:t>Hestia</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100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100</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864813">
                <a:tc>
                  <a:txBody>
                    <a:bodyPr/>
                    <a:lstStyle/>
                    <a:p>
                      <a:r>
                        <a:rPr lang="en-US" sz="2000" dirty="0">
                          <a:solidFill>
                            <a:schemeClr val="tx1"/>
                          </a:solidFill>
                          <a:latin typeface="+mn-lt"/>
                        </a:rPr>
                        <a:t>Poseidon</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25</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100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864813">
                <a:tc>
                  <a:txBody>
                    <a:bodyPr/>
                    <a:lstStyle/>
                    <a:p>
                      <a:r>
                        <a:rPr lang="en-US" sz="2000" dirty="0">
                          <a:solidFill>
                            <a:schemeClr val="tx1"/>
                          </a:solidFill>
                          <a:latin typeface="+mn-lt"/>
                        </a:rPr>
                        <a:t>Zeus</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bl>
          </a:graphicData>
        </a:graphic>
      </p:graphicFrame>
      <p:pic>
        <p:nvPicPr>
          <p:cNvPr id="12" name="Picture 11">
            <a:extLst>
              <a:ext uri="{FF2B5EF4-FFF2-40B4-BE49-F238E27FC236}">
                <a16:creationId xmlns:a16="http://schemas.microsoft.com/office/drawing/2014/main" id="{6A9551FA-D98B-97E5-68E1-C84BD09328F1}"/>
              </a:ext>
            </a:extLst>
          </p:cNvPr>
          <p:cNvPicPr>
            <a:picLocks noChangeAspect="1"/>
          </p:cNvPicPr>
          <p:nvPr/>
        </p:nvPicPr>
        <p:blipFill>
          <a:blip r:embed="rId2"/>
          <a:stretch>
            <a:fillRect/>
          </a:stretch>
        </p:blipFill>
        <p:spPr>
          <a:xfrm>
            <a:off x="9527525" y="1332639"/>
            <a:ext cx="2501906" cy="12884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9198B-D6BA-40D3-B2A8-EEE397CB237C}"/>
              </a:ext>
            </a:extLst>
          </p:cNvPr>
          <p:cNvPicPr>
            <a:picLocks noChangeAspect="1"/>
          </p:cNvPicPr>
          <p:nvPr/>
        </p:nvPicPr>
        <p:blipFill>
          <a:blip r:embed="rId2"/>
          <a:stretch>
            <a:fillRect/>
          </a:stretch>
        </p:blipFill>
        <p:spPr>
          <a:xfrm>
            <a:off x="10154117" y="1219199"/>
            <a:ext cx="2850684" cy="2503639"/>
          </a:xfrm>
          <a:prstGeom prst="rect">
            <a:avLst/>
          </a:prstGeom>
        </p:spPr>
      </p:pic>
      <p:pic>
        <p:nvPicPr>
          <p:cNvPr id="8" name="Picture 7">
            <a:extLst>
              <a:ext uri="{FF2B5EF4-FFF2-40B4-BE49-F238E27FC236}">
                <a16:creationId xmlns:a16="http://schemas.microsoft.com/office/drawing/2014/main" id="{F7B79C39-2C6B-4C36-8C4A-54EF63A92F73}"/>
              </a:ext>
            </a:extLst>
          </p:cNvPr>
          <p:cNvPicPr>
            <a:picLocks noChangeAspect="1"/>
          </p:cNvPicPr>
          <p:nvPr/>
        </p:nvPicPr>
        <p:blipFill>
          <a:blip r:embed="rId3"/>
          <a:stretch>
            <a:fillRect/>
          </a:stretch>
        </p:blipFill>
        <p:spPr>
          <a:xfrm>
            <a:off x="1" y="1219200"/>
            <a:ext cx="2526535" cy="1945924"/>
          </a:xfrm>
          <a:prstGeom prst="rect">
            <a:avLst/>
          </a:prstGeom>
        </p:spPr>
      </p:pic>
      <p:pic>
        <p:nvPicPr>
          <p:cNvPr id="9" name="Picture 8">
            <a:extLst>
              <a:ext uri="{FF2B5EF4-FFF2-40B4-BE49-F238E27FC236}">
                <a16:creationId xmlns:a16="http://schemas.microsoft.com/office/drawing/2014/main" id="{22AF9949-059D-4F2F-8FDE-A110F487D1DF}"/>
              </a:ext>
            </a:extLst>
          </p:cNvPr>
          <p:cNvPicPr>
            <a:picLocks noChangeAspect="1"/>
          </p:cNvPicPr>
          <p:nvPr/>
        </p:nvPicPr>
        <p:blipFill>
          <a:blip r:embed="rId4"/>
          <a:stretch>
            <a:fillRect/>
          </a:stretch>
        </p:blipFill>
        <p:spPr>
          <a:xfrm>
            <a:off x="0" y="6143004"/>
            <a:ext cx="2663525" cy="2391395"/>
          </a:xfrm>
          <a:prstGeom prst="rect">
            <a:avLst/>
          </a:prstGeom>
        </p:spPr>
      </p:pic>
      <p:pic>
        <p:nvPicPr>
          <p:cNvPr id="11" name="Picture 10">
            <a:extLst>
              <a:ext uri="{FF2B5EF4-FFF2-40B4-BE49-F238E27FC236}">
                <a16:creationId xmlns:a16="http://schemas.microsoft.com/office/drawing/2014/main" id="{B5B3B522-72E1-4C76-A289-FE8FED21FF45}"/>
              </a:ext>
            </a:extLst>
          </p:cNvPr>
          <p:cNvPicPr>
            <a:picLocks noChangeAspect="1"/>
          </p:cNvPicPr>
          <p:nvPr/>
        </p:nvPicPr>
        <p:blipFill>
          <a:blip r:embed="rId5"/>
          <a:stretch>
            <a:fillRect/>
          </a:stretch>
        </p:blipFill>
        <p:spPr>
          <a:xfrm>
            <a:off x="-4" y="3165125"/>
            <a:ext cx="2526540" cy="2977879"/>
          </a:xfrm>
          <a:prstGeom prst="rect">
            <a:avLst/>
          </a:prstGeom>
        </p:spPr>
      </p:pic>
      <p:pic>
        <p:nvPicPr>
          <p:cNvPr id="3" name="Picture 2">
            <a:extLst>
              <a:ext uri="{FF2B5EF4-FFF2-40B4-BE49-F238E27FC236}">
                <a16:creationId xmlns:a16="http://schemas.microsoft.com/office/drawing/2014/main" id="{B86D4FE5-3916-429B-A12C-5C7AF511B212}"/>
              </a:ext>
            </a:extLst>
          </p:cNvPr>
          <p:cNvPicPr>
            <a:picLocks noChangeAspect="1"/>
          </p:cNvPicPr>
          <p:nvPr/>
        </p:nvPicPr>
        <p:blipFill>
          <a:blip r:embed="rId6"/>
          <a:stretch>
            <a:fillRect/>
          </a:stretch>
        </p:blipFill>
        <p:spPr>
          <a:xfrm>
            <a:off x="6142895" y="6143005"/>
            <a:ext cx="3485248" cy="2391399"/>
          </a:xfrm>
          <a:prstGeom prst="rect">
            <a:avLst/>
          </a:prstGeom>
        </p:spPr>
      </p:pic>
      <p:pic>
        <p:nvPicPr>
          <p:cNvPr id="7" name="Picture 6">
            <a:extLst>
              <a:ext uri="{FF2B5EF4-FFF2-40B4-BE49-F238E27FC236}">
                <a16:creationId xmlns:a16="http://schemas.microsoft.com/office/drawing/2014/main" id="{E8285FE0-F5E1-4EB5-9430-1B01C02B8CB0}"/>
              </a:ext>
            </a:extLst>
          </p:cNvPr>
          <p:cNvPicPr>
            <a:picLocks noChangeAspect="1"/>
          </p:cNvPicPr>
          <p:nvPr/>
        </p:nvPicPr>
        <p:blipFill>
          <a:blip r:embed="rId7"/>
          <a:stretch>
            <a:fillRect/>
          </a:stretch>
        </p:blipFill>
        <p:spPr>
          <a:xfrm>
            <a:off x="9628143" y="6143005"/>
            <a:ext cx="3376657" cy="2391395"/>
          </a:xfrm>
          <a:prstGeom prst="rect">
            <a:avLst/>
          </a:prstGeom>
        </p:spPr>
      </p:pic>
      <p:pic>
        <p:nvPicPr>
          <p:cNvPr id="10" name="Picture 9">
            <a:extLst>
              <a:ext uri="{FF2B5EF4-FFF2-40B4-BE49-F238E27FC236}">
                <a16:creationId xmlns:a16="http://schemas.microsoft.com/office/drawing/2014/main" id="{2402F1DE-552A-4436-A41B-CD2DBBB68A96}"/>
              </a:ext>
            </a:extLst>
          </p:cNvPr>
          <p:cNvPicPr>
            <a:picLocks noChangeAspect="1"/>
          </p:cNvPicPr>
          <p:nvPr/>
        </p:nvPicPr>
        <p:blipFill>
          <a:blip r:embed="rId8"/>
          <a:stretch>
            <a:fillRect/>
          </a:stretch>
        </p:blipFill>
        <p:spPr>
          <a:xfrm>
            <a:off x="2663522" y="6143004"/>
            <a:ext cx="3485248" cy="2391396"/>
          </a:xfrm>
          <a:prstGeom prst="rect">
            <a:avLst/>
          </a:prstGeom>
        </p:spPr>
      </p:pic>
      <p:pic>
        <p:nvPicPr>
          <p:cNvPr id="12" name="Picture 11">
            <a:extLst>
              <a:ext uri="{FF2B5EF4-FFF2-40B4-BE49-F238E27FC236}">
                <a16:creationId xmlns:a16="http://schemas.microsoft.com/office/drawing/2014/main" id="{CE2C252C-3D00-44CA-AFDF-DBBBCB820FBD}"/>
              </a:ext>
            </a:extLst>
          </p:cNvPr>
          <p:cNvPicPr>
            <a:picLocks noChangeAspect="1"/>
          </p:cNvPicPr>
          <p:nvPr/>
        </p:nvPicPr>
        <p:blipFill>
          <a:blip r:embed="rId9"/>
          <a:stretch>
            <a:fillRect/>
          </a:stretch>
        </p:blipFill>
        <p:spPr>
          <a:xfrm>
            <a:off x="2526536" y="1219199"/>
            <a:ext cx="4148210" cy="2183376"/>
          </a:xfrm>
          <a:prstGeom prst="rect">
            <a:avLst/>
          </a:prstGeom>
        </p:spPr>
      </p:pic>
      <p:pic>
        <p:nvPicPr>
          <p:cNvPr id="13" name="Picture 12">
            <a:extLst>
              <a:ext uri="{FF2B5EF4-FFF2-40B4-BE49-F238E27FC236}">
                <a16:creationId xmlns:a16="http://schemas.microsoft.com/office/drawing/2014/main" id="{E08EB294-6962-4C6A-AD33-E2CAAA094F94}"/>
              </a:ext>
            </a:extLst>
          </p:cNvPr>
          <p:cNvPicPr>
            <a:picLocks noChangeAspect="1"/>
          </p:cNvPicPr>
          <p:nvPr/>
        </p:nvPicPr>
        <p:blipFill>
          <a:blip r:embed="rId10"/>
          <a:stretch>
            <a:fillRect/>
          </a:stretch>
        </p:blipFill>
        <p:spPr>
          <a:xfrm>
            <a:off x="10154116" y="3722838"/>
            <a:ext cx="2873220" cy="2420166"/>
          </a:xfrm>
          <a:prstGeom prst="rect">
            <a:avLst/>
          </a:prstGeom>
        </p:spPr>
      </p:pic>
      <p:sp>
        <p:nvSpPr>
          <p:cNvPr id="14" name="TextBox 13">
            <a:extLst>
              <a:ext uri="{FF2B5EF4-FFF2-40B4-BE49-F238E27FC236}">
                <a16:creationId xmlns:a16="http://schemas.microsoft.com/office/drawing/2014/main" id="{808A835D-93D6-4ACE-9363-4B8D68890BF2}"/>
              </a:ext>
            </a:extLst>
          </p:cNvPr>
          <p:cNvSpPr txBox="1"/>
          <p:nvPr/>
        </p:nvSpPr>
        <p:spPr>
          <a:xfrm>
            <a:off x="2339481" y="3280627"/>
            <a:ext cx="7792099" cy="2981072"/>
          </a:xfrm>
          <a:prstGeom prst="rect">
            <a:avLst/>
          </a:prstGeom>
          <a:noFill/>
        </p:spPr>
        <p:txBody>
          <a:bodyPr wrap="square" rtlCol="0">
            <a:spAutoFit/>
          </a:bodyPr>
          <a:lstStyle/>
          <a:p>
            <a:pPr algn="ctr" defTabSz="975390"/>
            <a:r>
              <a:rPr lang="en-US" sz="3413" b="1" kern="1200" dirty="0">
                <a:solidFill>
                  <a:prstClr val="white"/>
                </a:solidFill>
                <a:latin typeface="Calibri" panose="020F0502020204030204"/>
                <a:ea typeface="+mn-ea"/>
                <a:cs typeface="+mn-cs"/>
              </a:rPr>
              <a:t>Hispanic Heritage Festival </a:t>
            </a:r>
          </a:p>
          <a:p>
            <a:pPr algn="ctr" defTabSz="975390"/>
            <a:r>
              <a:rPr lang="en-US" sz="2560" b="1" kern="1200" dirty="0">
                <a:solidFill>
                  <a:prstClr val="white"/>
                </a:solidFill>
                <a:latin typeface="Calibri" panose="020F0502020204030204"/>
                <a:ea typeface="+mn-ea"/>
                <a:cs typeface="+mn-cs"/>
              </a:rPr>
              <a:t>Friday, November 4</a:t>
            </a:r>
            <a:r>
              <a:rPr lang="en-US" sz="2133" b="1" kern="1200" dirty="0">
                <a:solidFill>
                  <a:prstClr val="white"/>
                </a:solidFill>
                <a:latin typeface="Calibri" panose="020F0502020204030204"/>
                <a:ea typeface="+mn-ea"/>
                <a:cs typeface="+mn-cs"/>
              </a:rPr>
              <a:t> at 6:15 pm (before the lock-in) in the Cafeteria!</a:t>
            </a:r>
          </a:p>
          <a:p>
            <a:pPr algn="ctr" defTabSz="975390"/>
            <a:r>
              <a:rPr lang="en-US" sz="2133" b="1" kern="1200" dirty="0">
                <a:solidFill>
                  <a:prstClr val="white"/>
                </a:solidFill>
                <a:latin typeface="Calibri" panose="020F0502020204030204"/>
                <a:ea typeface="+mn-ea"/>
                <a:cs typeface="+mn-cs"/>
              </a:rPr>
              <a:t>   </a:t>
            </a:r>
            <a:r>
              <a:rPr lang="en-US" sz="2987" b="1" kern="1200" dirty="0">
                <a:solidFill>
                  <a:prstClr val="white"/>
                </a:solidFill>
                <a:latin typeface="Calibri" panose="020F0502020204030204"/>
                <a:ea typeface="+mn-ea"/>
                <a:cs typeface="+mn-cs"/>
              </a:rPr>
              <a:t>FREE and open to SCPA families. </a:t>
            </a:r>
          </a:p>
          <a:p>
            <a:pPr algn="ctr" defTabSz="975390"/>
            <a:r>
              <a:rPr lang="en-US" sz="2133" b="1" kern="1200" dirty="0">
                <a:solidFill>
                  <a:prstClr val="white"/>
                </a:solidFill>
                <a:latin typeface="Calibri" panose="020F0502020204030204"/>
                <a:ea typeface="+mn-ea"/>
                <a:cs typeface="+mn-cs"/>
              </a:rPr>
              <a:t>Sign up in 233 to bring a dish or utensils. Hours awarded for donations and time; bring receipts to Ms. D in 233. </a:t>
            </a:r>
          </a:p>
          <a:p>
            <a:pPr algn="ctr" defTabSz="975390"/>
            <a:r>
              <a:rPr lang="en-US" sz="2560" b="1" kern="1200" dirty="0">
                <a:solidFill>
                  <a:prstClr val="white"/>
                </a:solidFill>
                <a:latin typeface="Calibri" panose="020F0502020204030204"/>
                <a:ea typeface="+mn-ea"/>
                <a:cs typeface="+mn-cs"/>
              </a:rPr>
              <a:t>There will be a DJ, food, dominoes, and dancing!</a:t>
            </a:r>
            <a:r>
              <a:rPr lang="en-US" sz="3413" b="1" kern="1200" dirty="0">
                <a:solidFill>
                  <a:prstClr val="white"/>
                </a:solidFill>
                <a:latin typeface="Calibri" panose="020F0502020204030204"/>
                <a:ea typeface="+mn-ea"/>
                <a:cs typeface="+mn-cs"/>
              </a:rPr>
              <a:t> </a:t>
            </a:r>
          </a:p>
        </p:txBody>
      </p:sp>
      <p:pic>
        <p:nvPicPr>
          <p:cNvPr id="15" name="Picture 14">
            <a:extLst>
              <a:ext uri="{FF2B5EF4-FFF2-40B4-BE49-F238E27FC236}">
                <a16:creationId xmlns:a16="http://schemas.microsoft.com/office/drawing/2014/main" id="{DF9E94AF-965B-4309-B60E-635D1495FEEE}"/>
              </a:ext>
            </a:extLst>
          </p:cNvPr>
          <p:cNvPicPr>
            <a:picLocks noChangeAspect="1"/>
          </p:cNvPicPr>
          <p:nvPr/>
        </p:nvPicPr>
        <p:blipFill>
          <a:blip r:embed="rId11"/>
          <a:stretch>
            <a:fillRect/>
          </a:stretch>
        </p:blipFill>
        <p:spPr>
          <a:xfrm>
            <a:off x="6674745" y="1219196"/>
            <a:ext cx="3479371" cy="2183377"/>
          </a:xfrm>
          <a:prstGeom prst="rect">
            <a:avLst/>
          </a:prstGeom>
        </p:spPr>
      </p:pic>
    </p:spTree>
    <p:extLst>
      <p:ext uri="{BB962C8B-B14F-4D97-AF65-F5344CB8AC3E}">
        <p14:creationId xmlns:p14="http://schemas.microsoft.com/office/powerpoint/2010/main" val="297347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0B924D-5842-CF1C-35DF-51A0297BFD08}"/>
              </a:ext>
            </a:extLst>
          </p:cNvPr>
          <p:cNvSpPr/>
          <p:nvPr/>
        </p:nvSpPr>
        <p:spPr>
          <a:xfrm>
            <a:off x="12732520" y="1241317"/>
            <a:ext cx="272281" cy="7315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9" name="Picture 8" descr="Logo&#10;&#10;Description automatically generated">
            <a:extLst>
              <a:ext uri="{FF2B5EF4-FFF2-40B4-BE49-F238E27FC236}">
                <a16:creationId xmlns:a16="http://schemas.microsoft.com/office/drawing/2014/main" id="{357581EF-2F21-88D8-BA93-027C6789C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082" y="4976651"/>
            <a:ext cx="2849174" cy="2250949"/>
          </a:xfrm>
          <a:prstGeom prst="rect">
            <a:avLst/>
          </a:prstGeom>
        </p:spPr>
      </p:pic>
      <p:pic>
        <p:nvPicPr>
          <p:cNvPr id="11" name="Picture 10" descr="A picture containing light, green, traffic, colorful&#10;&#10;Description automatically generated">
            <a:extLst>
              <a:ext uri="{FF2B5EF4-FFF2-40B4-BE49-F238E27FC236}">
                <a16:creationId xmlns:a16="http://schemas.microsoft.com/office/drawing/2014/main" id="{B3903750-53FF-2198-426F-E9FC90D5E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673" y="1489692"/>
            <a:ext cx="1138166" cy="1324304"/>
          </a:xfrm>
          <a:prstGeom prst="rect">
            <a:avLst/>
          </a:prstGeom>
        </p:spPr>
      </p:pic>
      <p:pic>
        <p:nvPicPr>
          <p:cNvPr id="12" name="Picture 11">
            <a:extLst>
              <a:ext uri="{FF2B5EF4-FFF2-40B4-BE49-F238E27FC236}">
                <a16:creationId xmlns:a16="http://schemas.microsoft.com/office/drawing/2014/main" id="{5B3551D5-27C8-9B66-308A-252C0839BEBD}"/>
              </a:ext>
            </a:extLst>
          </p:cNvPr>
          <p:cNvPicPr>
            <a:picLocks noChangeAspect="1"/>
          </p:cNvPicPr>
          <p:nvPr/>
        </p:nvPicPr>
        <p:blipFill>
          <a:blip r:embed="rId5"/>
          <a:stretch>
            <a:fillRect/>
          </a:stretch>
        </p:blipFill>
        <p:spPr>
          <a:xfrm flipH="1">
            <a:off x="1971858" y="1489692"/>
            <a:ext cx="1141269" cy="1324304"/>
          </a:xfrm>
          <a:prstGeom prst="rect">
            <a:avLst/>
          </a:prstGeom>
        </p:spPr>
      </p:pic>
      <p:sp>
        <p:nvSpPr>
          <p:cNvPr id="15" name="Rectangle: Rounded Corners 14">
            <a:extLst>
              <a:ext uri="{FF2B5EF4-FFF2-40B4-BE49-F238E27FC236}">
                <a16:creationId xmlns:a16="http://schemas.microsoft.com/office/drawing/2014/main" id="{CD870586-70AC-C812-640E-E3F7E898F148}"/>
              </a:ext>
            </a:extLst>
          </p:cNvPr>
          <p:cNvSpPr/>
          <p:nvPr/>
        </p:nvSpPr>
        <p:spPr>
          <a:xfrm>
            <a:off x="3465002" y="1643269"/>
            <a:ext cx="6074797" cy="10283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7040" b="1" u="sng" kern="1200" dirty="0">
                <a:ln w="6600">
                  <a:solidFill>
                    <a:prstClr val="black"/>
                  </a:solidFill>
                  <a:prstDash val="solid"/>
                </a:ln>
                <a:solidFill>
                  <a:prstClr val="white"/>
                </a:solidFill>
                <a:effectLst>
                  <a:outerShdw blurRad="50800" dist="38100" dir="5400000" algn="t" rotWithShape="0">
                    <a:prstClr val="black">
                      <a:alpha val="40000"/>
                    </a:prstClr>
                  </a:outerShdw>
                </a:effectLst>
                <a:latin typeface="Baguet Script" panose="020B0604020202020204" pitchFamily="2" charset="0"/>
              </a:rPr>
              <a:t>Toys For Tots</a:t>
            </a:r>
            <a:endParaRPr lang="en-US" sz="7040" b="1" kern="1200" dirty="0">
              <a:ln w="6600">
                <a:solidFill>
                  <a:prstClr val="black"/>
                </a:solidFill>
                <a:prstDash val="solid"/>
              </a:ln>
              <a:solidFill>
                <a:prstClr val="white"/>
              </a:solidFill>
              <a:effectLst>
                <a:outerShdw blurRad="50800" dist="38100" dir="5400000" algn="t" rotWithShape="0">
                  <a:prstClr val="black">
                    <a:alpha val="40000"/>
                  </a:prstClr>
                </a:outerShdw>
              </a:effectLst>
              <a:latin typeface="Calibri" panose="020F0502020204030204"/>
            </a:endParaRPr>
          </a:p>
        </p:txBody>
      </p:sp>
      <p:sp>
        <p:nvSpPr>
          <p:cNvPr id="17" name="TextBox 16">
            <a:extLst>
              <a:ext uri="{FF2B5EF4-FFF2-40B4-BE49-F238E27FC236}">
                <a16:creationId xmlns:a16="http://schemas.microsoft.com/office/drawing/2014/main" id="{6D182B38-F591-8374-67FF-31BDB6189CE6}"/>
              </a:ext>
            </a:extLst>
          </p:cNvPr>
          <p:cNvSpPr txBox="1"/>
          <p:nvPr/>
        </p:nvSpPr>
        <p:spPr>
          <a:xfrm>
            <a:off x="1170707" y="3475359"/>
            <a:ext cx="3174352" cy="3342453"/>
          </a:xfrm>
          <a:custGeom>
            <a:avLst/>
            <a:gdLst>
              <a:gd name="connsiteX0" fmla="*/ 0 w 3174352"/>
              <a:gd name="connsiteY0" fmla="*/ 0 h 3342453"/>
              <a:gd name="connsiteX1" fmla="*/ 560802 w 3174352"/>
              <a:gd name="connsiteY1" fmla="*/ 0 h 3342453"/>
              <a:gd name="connsiteX2" fmla="*/ 994630 w 3174352"/>
              <a:gd name="connsiteY2" fmla="*/ 0 h 3342453"/>
              <a:gd name="connsiteX3" fmla="*/ 1491945 w 3174352"/>
              <a:gd name="connsiteY3" fmla="*/ 0 h 3342453"/>
              <a:gd name="connsiteX4" fmla="*/ 2052748 w 3174352"/>
              <a:gd name="connsiteY4" fmla="*/ 0 h 3342453"/>
              <a:gd name="connsiteX5" fmla="*/ 2486576 w 3174352"/>
              <a:gd name="connsiteY5" fmla="*/ 0 h 3342453"/>
              <a:gd name="connsiteX6" fmla="*/ 3174352 w 3174352"/>
              <a:gd name="connsiteY6" fmla="*/ 0 h 3342453"/>
              <a:gd name="connsiteX7" fmla="*/ 3174352 w 3174352"/>
              <a:gd name="connsiteY7" fmla="*/ 523651 h 3342453"/>
              <a:gd name="connsiteX8" fmla="*/ 3174352 w 3174352"/>
              <a:gd name="connsiteY8" fmla="*/ 980453 h 3342453"/>
              <a:gd name="connsiteX9" fmla="*/ 3174352 w 3174352"/>
              <a:gd name="connsiteY9" fmla="*/ 1470679 h 3342453"/>
              <a:gd name="connsiteX10" fmla="*/ 3174352 w 3174352"/>
              <a:gd name="connsiteY10" fmla="*/ 1960906 h 3342453"/>
              <a:gd name="connsiteX11" fmla="*/ 3174352 w 3174352"/>
              <a:gd name="connsiteY11" fmla="*/ 2417708 h 3342453"/>
              <a:gd name="connsiteX12" fmla="*/ 3174352 w 3174352"/>
              <a:gd name="connsiteY12" fmla="*/ 3342453 h 3342453"/>
              <a:gd name="connsiteX13" fmla="*/ 2708780 w 3174352"/>
              <a:gd name="connsiteY13" fmla="*/ 3342453 h 3342453"/>
              <a:gd name="connsiteX14" fmla="*/ 2274952 w 3174352"/>
              <a:gd name="connsiteY14" fmla="*/ 3342453 h 3342453"/>
              <a:gd name="connsiteX15" fmla="*/ 1809381 w 3174352"/>
              <a:gd name="connsiteY15" fmla="*/ 3342453 h 3342453"/>
              <a:gd name="connsiteX16" fmla="*/ 1343809 w 3174352"/>
              <a:gd name="connsiteY16" fmla="*/ 3342453 h 3342453"/>
              <a:gd name="connsiteX17" fmla="*/ 814750 w 3174352"/>
              <a:gd name="connsiteY17" fmla="*/ 3342453 h 3342453"/>
              <a:gd name="connsiteX18" fmla="*/ 0 w 3174352"/>
              <a:gd name="connsiteY18" fmla="*/ 3342453 h 3342453"/>
              <a:gd name="connsiteX19" fmla="*/ 0 w 3174352"/>
              <a:gd name="connsiteY19" fmla="*/ 2718528 h 3342453"/>
              <a:gd name="connsiteX20" fmla="*/ 0 w 3174352"/>
              <a:gd name="connsiteY20" fmla="*/ 2094604 h 3342453"/>
              <a:gd name="connsiteX21" fmla="*/ 0 w 3174352"/>
              <a:gd name="connsiteY21" fmla="*/ 1470679 h 3342453"/>
              <a:gd name="connsiteX22" fmla="*/ 0 w 3174352"/>
              <a:gd name="connsiteY22" fmla="*/ 880179 h 3342453"/>
              <a:gd name="connsiteX23" fmla="*/ 0 w 3174352"/>
              <a:gd name="connsiteY23" fmla="*/ 0 h 3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4352" h="3342453" fill="none" extrusionOk="0">
                <a:moveTo>
                  <a:pt x="0" y="0"/>
                </a:moveTo>
                <a:cubicBezTo>
                  <a:pt x="216709" y="-37587"/>
                  <a:pt x="294341" y="53039"/>
                  <a:pt x="560802" y="0"/>
                </a:cubicBezTo>
                <a:cubicBezTo>
                  <a:pt x="827263" y="-53039"/>
                  <a:pt x="847868" y="12076"/>
                  <a:pt x="994630" y="0"/>
                </a:cubicBezTo>
                <a:cubicBezTo>
                  <a:pt x="1141392" y="-12076"/>
                  <a:pt x="1264425" y="54545"/>
                  <a:pt x="1491945" y="0"/>
                </a:cubicBezTo>
                <a:cubicBezTo>
                  <a:pt x="1719465" y="-54545"/>
                  <a:pt x="1908218" y="9147"/>
                  <a:pt x="2052748" y="0"/>
                </a:cubicBezTo>
                <a:cubicBezTo>
                  <a:pt x="2197278" y="-9147"/>
                  <a:pt x="2366540" y="9182"/>
                  <a:pt x="2486576" y="0"/>
                </a:cubicBezTo>
                <a:cubicBezTo>
                  <a:pt x="2606612" y="-9182"/>
                  <a:pt x="2910110" y="38230"/>
                  <a:pt x="3174352" y="0"/>
                </a:cubicBezTo>
                <a:cubicBezTo>
                  <a:pt x="3236614" y="154509"/>
                  <a:pt x="3161808" y="276268"/>
                  <a:pt x="3174352" y="523651"/>
                </a:cubicBezTo>
                <a:cubicBezTo>
                  <a:pt x="3186896" y="771034"/>
                  <a:pt x="3139283" y="838312"/>
                  <a:pt x="3174352" y="980453"/>
                </a:cubicBezTo>
                <a:cubicBezTo>
                  <a:pt x="3209421" y="1122594"/>
                  <a:pt x="3132663" y="1264902"/>
                  <a:pt x="3174352" y="1470679"/>
                </a:cubicBezTo>
                <a:cubicBezTo>
                  <a:pt x="3216041" y="1676456"/>
                  <a:pt x="3149782" y="1760810"/>
                  <a:pt x="3174352" y="1960906"/>
                </a:cubicBezTo>
                <a:cubicBezTo>
                  <a:pt x="3198922" y="2161002"/>
                  <a:pt x="3130277" y="2225351"/>
                  <a:pt x="3174352" y="2417708"/>
                </a:cubicBezTo>
                <a:cubicBezTo>
                  <a:pt x="3218427" y="2610065"/>
                  <a:pt x="3107509" y="2990280"/>
                  <a:pt x="3174352" y="3342453"/>
                </a:cubicBezTo>
                <a:cubicBezTo>
                  <a:pt x="2997125" y="3388880"/>
                  <a:pt x="2865754" y="3333421"/>
                  <a:pt x="2708780" y="3342453"/>
                </a:cubicBezTo>
                <a:cubicBezTo>
                  <a:pt x="2551806" y="3351485"/>
                  <a:pt x="2450273" y="3291475"/>
                  <a:pt x="2274952" y="3342453"/>
                </a:cubicBezTo>
                <a:cubicBezTo>
                  <a:pt x="2099631" y="3393431"/>
                  <a:pt x="2013329" y="3328325"/>
                  <a:pt x="1809381" y="3342453"/>
                </a:cubicBezTo>
                <a:cubicBezTo>
                  <a:pt x="1605433" y="3356581"/>
                  <a:pt x="1454403" y="3292213"/>
                  <a:pt x="1343809" y="3342453"/>
                </a:cubicBezTo>
                <a:cubicBezTo>
                  <a:pt x="1233215" y="3392693"/>
                  <a:pt x="1048976" y="3314113"/>
                  <a:pt x="814750" y="3342453"/>
                </a:cubicBezTo>
                <a:cubicBezTo>
                  <a:pt x="580524" y="3370793"/>
                  <a:pt x="327584" y="3312177"/>
                  <a:pt x="0" y="3342453"/>
                </a:cubicBezTo>
                <a:cubicBezTo>
                  <a:pt x="-66917" y="3053089"/>
                  <a:pt x="56792" y="2946809"/>
                  <a:pt x="0" y="2718528"/>
                </a:cubicBezTo>
                <a:cubicBezTo>
                  <a:pt x="-56792" y="2490247"/>
                  <a:pt x="14207" y="2395565"/>
                  <a:pt x="0" y="2094604"/>
                </a:cubicBezTo>
                <a:cubicBezTo>
                  <a:pt x="-14207" y="1793643"/>
                  <a:pt x="54778" y="1665045"/>
                  <a:pt x="0" y="1470679"/>
                </a:cubicBezTo>
                <a:cubicBezTo>
                  <a:pt x="-54778" y="1276314"/>
                  <a:pt x="30673" y="1004217"/>
                  <a:pt x="0" y="880179"/>
                </a:cubicBezTo>
                <a:cubicBezTo>
                  <a:pt x="-30673" y="756141"/>
                  <a:pt x="33560" y="421278"/>
                  <a:pt x="0" y="0"/>
                </a:cubicBezTo>
                <a:close/>
              </a:path>
              <a:path w="3174352" h="3342453" stroke="0" extrusionOk="0">
                <a:moveTo>
                  <a:pt x="0" y="0"/>
                </a:moveTo>
                <a:cubicBezTo>
                  <a:pt x="189543" y="-58224"/>
                  <a:pt x="341242" y="42957"/>
                  <a:pt x="560802" y="0"/>
                </a:cubicBezTo>
                <a:cubicBezTo>
                  <a:pt x="780362" y="-42957"/>
                  <a:pt x="980043" y="32206"/>
                  <a:pt x="1089861" y="0"/>
                </a:cubicBezTo>
                <a:cubicBezTo>
                  <a:pt x="1199679" y="-32206"/>
                  <a:pt x="1458729" y="35807"/>
                  <a:pt x="1618920" y="0"/>
                </a:cubicBezTo>
                <a:cubicBezTo>
                  <a:pt x="1779111" y="-35807"/>
                  <a:pt x="1942140" y="26983"/>
                  <a:pt x="2116235" y="0"/>
                </a:cubicBezTo>
                <a:cubicBezTo>
                  <a:pt x="2290331" y="-26983"/>
                  <a:pt x="2390978" y="7754"/>
                  <a:pt x="2613550" y="0"/>
                </a:cubicBezTo>
                <a:cubicBezTo>
                  <a:pt x="2836123" y="-7754"/>
                  <a:pt x="2996493" y="2314"/>
                  <a:pt x="3174352" y="0"/>
                </a:cubicBezTo>
                <a:cubicBezTo>
                  <a:pt x="3206894" y="162380"/>
                  <a:pt x="3112317" y="397873"/>
                  <a:pt x="3174352" y="523651"/>
                </a:cubicBezTo>
                <a:cubicBezTo>
                  <a:pt x="3236387" y="649429"/>
                  <a:pt x="3123506" y="913754"/>
                  <a:pt x="3174352" y="1147576"/>
                </a:cubicBezTo>
                <a:cubicBezTo>
                  <a:pt x="3225198" y="1381398"/>
                  <a:pt x="3134889" y="1617037"/>
                  <a:pt x="3174352" y="1738076"/>
                </a:cubicBezTo>
                <a:cubicBezTo>
                  <a:pt x="3213815" y="1859115"/>
                  <a:pt x="3137723" y="2128500"/>
                  <a:pt x="3174352" y="2328576"/>
                </a:cubicBezTo>
                <a:cubicBezTo>
                  <a:pt x="3210981" y="2528652"/>
                  <a:pt x="3122290" y="2623600"/>
                  <a:pt x="3174352" y="2818802"/>
                </a:cubicBezTo>
                <a:cubicBezTo>
                  <a:pt x="3226414" y="3014004"/>
                  <a:pt x="3130741" y="3125834"/>
                  <a:pt x="3174352" y="3342453"/>
                </a:cubicBezTo>
                <a:cubicBezTo>
                  <a:pt x="2984774" y="3385125"/>
                  <a:pt x="2930366" y="3336933"/>
                  <a:pt x="2740524" y="3342453"/>
                </a:cubicBezTo>
                <a:cubicBezTo>
                  <a:pt x="2550682" y="3347973"/>
                  <a:pt x="2288968" y="3302384"/>
                  <a:pt x="2147978" y="3342453"/>
                </a:cubicBezTo>
                <a:cubicBezTo>
                  <a:pt x="2006988" y="3382522"/>
                  <a:pt x="1852060" y="3332892"/>
                  <a:pt x="1714150" y="3342453"/>
                </a:cubicBezTo>
                <a:cubicBezTo>
                  <a:pt x="1576240" y="3352014"/>
                  <a:pt x="1345291" y="3333816"/>
                  <a:pt x="1216835" y="3342453"/>
                </a:cubicBezTo>
                <a:cubicBezTo>
                  <a:pt x="1088380" y="3351090"/>
                  <a:pt x="854179" y="3317735"/>
                  <a:pt x="751263" y="3342453"/>
                </a:cubicBezTo>
                <a:cubicBezTo>
                  <a:pt x="648347" y="3367171"/>
                  <a:pt x="324537" y="3270336"/>
                  <a:pt x="0" y="3342453"/>
                </a:cubicBezTo>
                <a:cubicBezTo>
                  <a:pt x="-18961" y="3162788"/>
                  <a:pt x="6945" y="2871372"/>
                  <a:pt x="0" y="2751953"/>
                </a:cubicBezTo>
                <a:cubicBezTo>
                  <a:pt x="-6945" y="2632534"/>
                  <a:pt x="57107" y="2397642"/>
                  <a:pt x="0" y="2261727"/>
                </a:cubicBezTo>
                <a:cubicBezTo>
                  <a:pt x="-57107" y="2125812"/>
                  <a:pt x="49132" y="1885513"/>
                  <a:pt x="0" y="1671227"/>
                </a:cubicBezTo>
                <a:cubicBezTo>
                  <a:pt x="-49132" y="1456941"/>
                  <a:pt x="382" y="1365105"/>
                  <a:pt x="0" y="1214425"/>
                </a:cubicBezTo>
                <a:cubicBezTo>
                  <a:pt x="-382" y="1063745"/>
                  <a:pt x="15218" y="864683"/>
                  <a:pt x="0" y="724198"/>
                </a:cubicBezTo>
                <a:cubicBezTo>
                  <a:pt x="-15218" y="583713"/>
                  <a:pt x="32883" y="315833"/>
                  <a:pt x="0" y="0"/>
                </a:cubicBezTo>
                <a:close/>
              </a:path>
            </a:pathLst>
          </a:custGeom>
          <a:solidFill>
            <a:schemeClr val="accent1">
              <a:lumMod val="20000"/>
              <a:lumOff val="80000"/>
            </a:schemeClr>
          </a:solidFill>
          <a:ln w="57150">
            <a:solidFill>
              <a:schemeClr val="tx1"/>
            </a:solidFill>
            <a:extLst>
              <a:ext uri="{C807C97D-BFC1-408E-A445-0C87EB9F89A2}">
                <ask:lineSketchStyleProps xmlns:ask="http://schemas.microsoft.com/office/drawing/2018/sketchyshapes" sd="475126077">
                  <a:prstGeom prst="rect">
                    <a:avLst/>
                  </a:prstGeom>
                  <ask:type>
                    <ask:lineSketchScribble/>
                  </ask:type>
                </ask:lineSketchStyleProps>
              </a:ext>
            </a:extLst>
          </a:ln>
        </p:spPr>
        <p:txBody>
          <a:bodyPr wrap="square" rtlCol="0">
            <a:spAutoFit/>
          </a:bodyPr>
          <a:lstStyle/>
          <a:p>
            <a:pPr algn="ctr" defTabSz="975390"/>
            <a:r>
              <a:rPr lang="en-US" sz="1920" kern="1200" dirty="0">
                <a:solidFill>
                  <a:prstClr val="black"/>
                </a:solidFill>
                <a:latin typeface="Calibri" panose="020F0502020204030204"/>
                <a:ea typeface="+mn-ea"/>
                <a:cs typeface="+mn-cs"/>
              </a:rPr>
              <a:t>Toys for Tots is a charity to help less fortunate children. To aid in this, Somerset’s  National Honor Society is sponsoring it and will be holding a drive to collect toys! Toys donated must be: </a:t>
            </a:r>
            <a:r>
              <a:rPr lang="en-US" sz="1920" b="1" u="sng" kern="1200" dirty="0">
                <a:solidFill>
                  <a:prstClr val="black"/>
                </a:solidFill>
                <a:latin typeface="Calibri" panose="020F0502020204030204"/>
                <a:ea typeface="+mn-ea"/>
                <a:cs typeface="+mn-cs"/>
              </a:rPr>
              <a:t>Unwrapped and unopened. </a:t>
            </a:r>
            <a:r>
              <a:rPr lang="en-US" sz="1920" kern="1200" dirty="0">
                <a:solidFill>
                  <a:prstClr val="black"/>
                </a:solidFill>
                <a:latin typeface="Calibri" panose="020F0502020204030204"/>
                <a:ea typeface="+mn-ea"/>
                <a:cs typeface="+mn-cs"/>
              </a:rPr>
              <a:t>Books can be donated but must be appropriate children/teenagers.</a:t>
            </a:r>
          </a:p>
        </p:txBody>
      </p:sp>
      <p:sp>
        <p:nvSpPr>
          <p:cNvPr id="18" name="TextBox 17">
            <a:extLst>
              <a:ext uri="{FF2B5EF4-FFF2-40B4-BE49-F238E27FC236}">
                <a16:creationId xmlns:a16="http://schemas.microsoft.com/office/drawing/2014/main" id="{2ECA7092-0DCE-B4F4-15F0-C70A532878A3}"/>
              </a:ext>
            </a:extLst>
          </p:cNvPr>
          <p:cNvSpPr txBox="1"/>
          <p:nvPr/>
        </p:nvSpPr>
        <p:spPr>
          <a:xfrm>
            <a:off x="8304497" y="3471404"/>
            <a:ext cx="3174352" cy="1274195"/>
          </a:xfrm>
          <a:custGeom>
            <a:avLst/>
            <a:gdLst>
              <a:gd name="connsiteX0" fmla="*/ 0 w 3174352"/>
              <a:gd name="connsiteY0" fmla="*/ 0 h 1274195"/>
              <a:gd name="connsiteX1" fmla="*/ 529059 w 3174352"/>
              <a:gd name="connsiteY1" fmla="*/ 0 h 1274195"/>
              <a:gd name="connsiteX2" fmla="*/ 1058117 w 3174352"/>
              <a:gd name="connsiteY2" fmla="*/ 0 h 1274195"/>
              <a:gd name="connsiteX3" fmla="*/ 1650663 w 3174352"/>
              <a:gd name="connsiteY3" fmla="*/ 0 h 1274195"/>
              <a:gd name="connsiteX4" fmla="*/ 2211465 w 3174352"/>
              <a:gd name="connsiteY4" fmla="*/ 0 h 1274195"/>
              <a:gd name="connsiteX5" fmla="*/ 3174352 w 3174352"/>
              <a:gd name="connsiteY5" fmla="*/ 0 h 1274195"/>
              <a:gd name="connsiteX6" fmla="*/ 3174352 w 3174352"/>
              <a:gd name="connsiteY6" fmla="*/ 386506 h 1274195"/>
              <a:gd name="connsiteX7" fmla="*/ 3174352 w 3174352"/>
              <a:gd name="connsiteY7" fmla="*/ 811237 h 1274195"/>
              <a:gd name="connsiteX8" fmla="*/ 3174352 w 3174352"/>
              <a:gd name="connsiteY8" fmla="*/ 1274195 h 1274195"/>
              <a:gd name="connsiteX9" fmla="*/ 2708780 w 3174352"/>
              <a:gd name="connsiteY9" fmla="*/ 1274195 h 1274195"/>
              <a:gd name="connsiteX10" fmla="*/ 2211465 w 3174352"/>
              <a:gd name="connsiteY10" fmla="*/ 1274195 h 1274195"/>
              <a:gd name="connsiteX11" fmla="*/ 1618920 w 3174352"/>
              <a:gd name="connsiteY11" fmla="*/ 1274195 h 1274195"/>
              <a:gd name="connsiteX12" fmla="*/ 1153348 w 3174352"/>
              <a:gd name="connsiteY12" fmla="*/ 1274195 h 1274195"/>
              <a:gd name="connsiteX13" fmla="*/ 560802 w 3174352"/>
              <a:gd name="connsiteY13" fmla="*/ 1274195 h 1274195"/>
              <a:gd name="connsiteX14" fmla="*/ 0 w 3174352"/>
              <a:gd name="connsiteY14" fmla="*/ 1274195 h 1274195"/>
              <a:gd name="connsiteX15" fmla="*/ 0 w 3174352"/>
              <a:gd name="connsiteY15" fmla="*/ 862205 h 1274195"/>
              <a:gd name="connsiteX16" fmla="*/ 0 w 3174352"/>
              <a:gd name="connsiteY16" fmla="*/ 450216 h 1274195"/>
              <a:gd name="connsiteX17" fmla="*/ 0 w 3174352"/>
              <a:gd name="connsiteY17" fmla="*/ 0 h 12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4352" h="1274195" fill="none" extrusionOk="0">
                <a:moveTo>
                  <a:pt x="0" y="0"/>
                </a:moveTo>
                <a:cubicBezTo>
                  <a:pt x="238925" y="-58689"/>
                  <a:pt x="303979" y="11617"/>
                  <a:pt x="529059" y="0"/>
                </a:cubicBezTo>
                <a:cubicBezTo>
                  <a:pt x="754139" y="-11617"/>
                  <a:pt x="950299" y="44625"/>
                  <a:pt x="1058117" y="0"/>
                </a:cubicBezTo>
                <a:cubicBezTo>
                  <a:pt x="1165935" y="-44625"/>
                  <a:pt x="1458584" y="70590"/>
                  <a:pt x="1650663" y="0"/>
                </a:cubicBezTo>
                <a:cubicBezTo>
                  <a:pt x="1842742" y="-70590"/>
                  <a:pt x="2022725" y="16724"/>
                  <a:pt x="2211465" y="0"/>
                </a:cubicBezTo>
                <a:cubicBezTo>
                  <a:pt x="2400205" y="-16724"/>
                  <a:pt x="2722005" y="23444"/>
                  <a:pt x="3174352" y="0"/>
                </a:cubicBezTo>
                <a:cubicBezTo>
                  <a:pt x="3184690" y="142899"/>
                  <a:pt x="3157542" y="256270"/>
                  <a:pt x="3174352" y="386506"/>
                </a:cubicBezTo>
                <a:cubicBezTo>
                  <a:pt x="3191162" y="516742"/>
                  <a:pt x="3152923" y="616647"/>
                  <a:pt x="3174352" y="811237"/>
                </a:cubicBezTo>
                <a:cubicBezTo>
                  <a:pt x="3195781" y="1005827"/>
                  <a:pt x="3128114" y="1129016"/>
                  <a:pt x="3174352" y="1274195"/>
                </a:cubicBezTo>
                <a:cubicBezTo>
                  <a:pt x="3042097" y="1283692"/>
                  <a:pt x="2872510" y="1241714"/>
                  <a:pt x="2708780" y="1274195"/>
                </a:cubicBezTo>
                <a:cubicBezTo>
                  <a:pt x="2545050" y="1306676"/>
                  <a:pt x="2410619" y="1267813"/>
                  <a:pt x="2211465" y="1274195"/>
                </a:cubicBezTo>
                <a:cubicBezTo>
                  <a:pt x="2012312" y="1280577"/>
                  <a:pt x="1797615" y="1207289"/>
                  <a:pt x="1618920" y="1274195"/>
                </a:cubicBezTo>
                <a:cubicBezTo>
                  <a:pt x="1440226" y="1341101"/>
                  <a:pt x="1369780" y="1263467"/>
                  <a:pt x="1153348" y="1274195"/>
                </a:cubicBezTo>
                <a:cubicBezTo>
                  <a:pt x="936916" y="1284923"/>
                  <a:pt x="815009" y="1225962"/>
                  <a:pt x="560802" y="1274195"/>
                </a:cubicBezTo>
                <a:cubicBezTo>
                  <a:pt x="306595" y="1322428"/>
                  <a:pt x="264927" y="1221343"/>
                  <a:pt x="0" y="1274195"/>
                </a:cubicBezTo>
                <a:cubicBezTo>
                  <a:pt x="-40062" y="1121006"/>
                  <a:pt x="37496" y="1004625"/>
                  <a:pt x="0" y="862205"/>
                </a:cubicBezTo>
                <a:cubicBezTo>
                  <a:pt x="-37496" y="719785"/>
                  <a:pt x="6794" y="596178"/>
                  <a:pt x="0" y="450216"/>
                </a:cubicBezTo>
                <a:cubicBezTo>
                  <a:pt x="-6794" y="304254"/>
                  <a:pt x="12441" y="199585"/>
                  <a:pt x="0" y="0"/>
                </a:cubicBezTo>
                <a:close/>
              </a:path>
              <a:path w="3174352" h="1274195" stroke="0" extrusionOk="0">
                <a:moveTo>
                  <a:pt x="0" y="0"/>
                </a:moveTo>
                <a:cubicBezTo>
                  <a:pt x="189543" y="-58224"/>
                  <a:pt x="341242" y="42957"/>
                  <a:pt x="560802" y="0"/>
                </a:cubicBezTo>
                <a:cubicBezTo>
                  <a:pt x="780362" y="-42957"/>
                  <a:pt x="980043" y="32206"/>
                  <a:pt x="1089861" y="0"/>
                </a:cubicBezTo>
                <a:cubicBezTo>
                  <a:pt x="1199679" y="-32206"/>
                  <a:pt x="1458729" y="35807"/>
                  <a:pt x="1618920" y="0"/>
                </a:cubicBezTo>
                <a:cubicBezTo>
                  <a:pt x="1779111" y="-35807"/>
                  <a:pt x="1942140" y="26983"/>
                  <a:pt x="2116235" y="0"/>
                </a:cubicBezTo>
                <a:cubicBezTo>
                  <a:pt x="2290331" y="-26983"/>
                  <a:pt x="2390978" y="7754"/>
                  <a:pt x="2613550" y="0"/>
                </a:cubicBezTo>
                <a:cubicBezTo>
                  <a:pt x="2836123" y="-7754"/>
                  <a:pt x="2996493" y="2314"/>
                  <a:pt x="3174352" y="0"/>
                </a:cubicBezTo>
                <a:cubicBezTo>
                  <a:pt x="3192742" y="189368"/>
                  <a:pt x="3151077" y="256007"/>
                  <a:pt x="3174352" y="411990"/>
                </a:cubicBezTo>
                <a:cubicBezTo>
                  <a:pt x="3197627" y="567973"/>
                  <a:pt x="3128960" y="702058"/>
                  <a:pt x="3174352" y="862205"/>
                </a:cubicBezTo>
                <a:cubicBezTo>
                  <a:pt x="3219744" y="1022353"/>
                  <a:pt x="3147447" y="1166128"/>
                  <a:pt x="3174352" y="1274195"/>
                </a:cubicBezTo>
                <a:cubicBezTo>
                  <a:pt x="2938826" y="1287827"/>
                  <a:pt x="2870258" y="1260132"/>
                  <a:pt x="2613550" y="1274195"/>
                </a:cubicBezTo>
                <a:cubicBezTo>
                  <a:pt x="2356842" y="1288258"/>
                  <a:pt x="2267107" y="1229821"/>
                  <a:pt x="2116235" y="1274195"/>
                </a:cubicBezTo>
                <a:cubicBezTo>
                  <a:pt x="1965363" y="1318569"/>
                  <a:pt x="1778047" y="1218663"/>
                  <a:pt x="1587176" y="1274195"/>
                </a:cubicBezTo>
                <a:cubicBezTo>
                  <a:pt x="1396305" y="1329727"/>
                  <a:pt x="1217049" y="1227435"/>
                  <a:pt x="994630" y="1274195"/>
                </a:cubicBezTo>
                <a:cubicBezTo>
                  <a:pt x="772211" y="1320955"/>
                  <a:pt x="476447" y="1271340"/>
                  <a:pt x="0" y="1274195"/>
                </a:cubicBezTo>
                <a:cubicBezTo>
                  <a:pt x="-36528" y="1149852"/>
                  <a:pt x="16117" y="1047222"/>
                  <a:pt x="0" y="887689"/>
                </a:cubicBezTo>
                <a:cubicBezTo>
                  <a:pt x="-16117" y="728156"/>
                  <a:pt x="4561" y="636753"/>
                  <a:pt x="0" y="501183"/>
                </a:cubicBezTo>
                <a:cubicBezTo>
                  <a:pt x="-4561" y="365613"/>
                  <a:pt x="40913" y="156422"/>
                  <a:pt x="0" y="0"/>
                </a:cubicBezTo>
                <a:close/>
              </a:path>
            </a:pathLst>
          </a:custGeom>
          <a:solidFill>
            <a:schemeClr val="accent1">
              <a:lumMod val="20000"/>
              <a:lumOff val="80000"/>
            </a:schemeClr>
          </a:solidFill>
          <a:ln w="57150">
            <a:solidFill>
              <a:schemeClr val="tx1"/>
            </a:solidFill>
            <a:extLst>
              <a:ext uri="{C807C97D-BFC1-408E-A445-0C87EB9F89A2}">
                <ask:lineSketchStyleProps xmlns:ask="http://schemas.microsoft.com/office/drawing/2018/sketchyshapes" sd="475126077">
                  <a:prstGeom prst="rect">
                    <a:avLst/>
                  </a:prstGeom>
                  <ask:type>
                    <ask:lineSketchScribble/>
                  </ask:type>
                </ask:lineSketchStyleProps>
              </a:ext>
            </a:extLst>
          </a:ln>
        </p:spPr>
        <p:txBody>
          <a:bodyPr wrap="square" rtlCol="0">
            <a:spAutoFit/>
          </a:bodyPr>
          <a:lstStyle/>
          <a:p>
            <a:pPr algn="ctr" defTabSz="975390"/>
            <a:r>
              <a:rPr lang="en-US" sz="1920" kern="1200" dirty="0">
                <a:solidFill>
                  <a:prstClr val="black"/>
                </a:solidFill>
                <a:latin typeface="Calibri" panose="020F0502020204030204"/>
                <a:ea typeface="+mn-ea"/>
                <a:cs typeface="+mn-cs"/>
              </a:rPr>
              <a:t>Location: </a:t>
            </a:r>
          </a:p>
          <a:p>
            <a:pPr algn="ctr" defTabSz="975390"/>
            <a:r>
              <a:rPr lang="en-US" sz="1920" kern="1200" dirty="0">
                <a:solidFill>
                  <a:prstClr val="black"/>
                </a:solidFill>
                <a:latin typeface="Calibri" panose="020F0502020204030204"/>
                <a:ea typeface="+mn-ea"/>
                <a:cs typeface="+mn-cs"/>
              </a:rPr>
              <a:t>Front Office</a:t>
            </a:r>
          </a:p>
          <a:p>
            <a:pPr algn="ctr" defTabSz="975390"/>
            <a:r>
              <a:rPr lang="en-US" sz="1920" kern="1200" dirty="0">
                <a:solidFill>
                  <a:prstClr val="black"/>
                </a:solidFill>
                <a:latin typeface="Calibri" panose="020F0502020204030204"/>
                <a:ea typeface="+mn-ea"/>
                <a:cs typeface="+mn-cs"/>
              </a:rPr>
              <a:t>Dates: </a:t>
            </a:r>
          </a:p>
          <a:p>
            <a:pPr algn="ctr" defTabSz="975390"/>
            <a:r>
              <a:rPr lang="en-US" sz="1920" kern="1200" dirty="0">
                <a:solidFill>
                  <a:prstClr val="black"/>
                </a:solidFill>
                <a:latin typeface="Calibri" panose="020F0502020204030204"/>
                <a:ea typeface="+mn-ea"/>
                <a:cs typeface="+mn-cs"/>
              </a:rPr>
              <a:t>10/24/22 – 12/10/22</a:t>
            </a:r>
          </a:p>
        </p:txBody>
      </p:sp>
      <p:sp>
        <p:nvSpPr>
          <p:cNvPr id="2" name="Rectangle 1">
            <a:extLst>
              <a:ext uri="{FF2B5EF4-FFF2-40B4-BE49-F238E27FC236}">
                <a16:creationId xmlns:a16="http://schemas.microsoft.com/office/drawing/2014/main" id="{9B117BD7-76DB-B671-DFB5-5BE8243D8EE8}"/>
              </a:ext>
            </a:extLst>
          </p:cNvPr>
          <p:cNvSpPr/>
          <p:nvPr/>
        </p:nvSpPr>
        <p:spPr>
          <a:xfrm>
            <a:off x="-7237" y="1219200"/>
            <a:ext cx="272281" cy="7315200"/>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7BDF6429-7C4D-37C9-C23A-C164BB29EF76}"/>
              </a:ext>
            </a:extLst>
          </p:cNvPr>
          <p:cNvSpPr/>
          <p:nvPr/>
        </p:nvSpPr>
        <p:spPr>
          <a:xfrm rot="5400000">
            <a:off x="6347968" y="1899684"/>
            <a:ext cx="292608" cy="1302105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Rectangle 3">
            <a:extLst>
              <a:ext uri="{FF2B5EF4-FFF2-40B4-BE49-F238E27FC236}">
                <a16:creationId xmlns:a16="http://schemas.microsoft.com/office/drawing/2014/main" id="{9D4EBEE2-AABA-FA86-6ABF-EDCCC82A20BB}"/>
              </a:ext>
            </a:extLst>
          </p:cNvPr>
          <p:cNvSpPr/>
          <p:nvPr/>
        </p:nvSpPr>
        <p:spPr>
          <a:xfrm rot="5400000">
            <a:off x="6347968" y="-5156083"/>
            <a:ext cx="292608" cy="13021056"/>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7" name="Picture 6" descr="A picture containing gear&#10;&#10;Description automatically generated">
            <a:extLst>
              <a:ext uri="{FF2B5EF4-FFF2-40B4-BE49-F238E27FC236}">
                <a16:creationId xmlns:a16="http://schemas.microsoft.com/office/drawing/2014/main" id="{0831BB9C-2523-3387-B9ED-DBE4EEB3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362" y="3265188"/>
            <a:ext cx="5151120" cy="4998720"/>
          </a:xfrm>
          <a:prstGeom prst="rect">
            <a:avLst/>
          </a:prstGeom>
        </p:spPr>
      </p:pic>
    </p:spTree>
    <p:extLst>
      <p:ext uri="{BB962C8B-B14F-4D97-AF65-F5344CB8AC3E}">
        <p14:creationId xmlns:p14="http://schemas.microsoft.com/office/powerpoint/2010/main" val="1793054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3"/>
            <a:ext cx="13004800" cy="73151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713E7275-1560-F22D-6332-F157438F1496}"/>
              </a:ext>
            </a:extLst>
          </p:cNvPr>
          <p:cNvSpPr txBox="1"/>
          <p:nvPr/>
        </p:nvSpPr>
        <p:spPr>
          <a:xfrm>
            <a:off x="9219406" y="1741342"/>
            <a:ext cx="3297714" cy="709893"/>
          </a:xfrm>
          <a:prstGeom prst="rect">
            <a:avLst/>
          </a:prstGeom>
        </p:spPr>
        <p:txBody>
          <a:bodyPr vert="horz" lIns="97536" tIns="48768" rIns="97536" bIns="48768" rtlCol="0" anchor="b">
            <a:normAutofit/>
          </a:bodyPr>
          <a:lstStyle/>
          <a:p>
            <a:pPr algn="ctr" defTabSz="975390">
              <a:lnSpc>
                <a:spcPct val="90000"/>
              </a:lnSpc>
              <a:spcBef>
                <a:spcPct val="0"/>
              </a:spcBef>
              <a:spcAft>
                <a:spcPts val="640"/>
              </a:spcAft>
            </a:pPr>
            <a:r>
              <a:rPr lang="en-US" sz="4267" kern="1200" dirty="0">
                <a:solidFill>
                  <a:prstClr val="black"/>
                </a:solidFill>
                <a:latin typeface="Calibri Light" panose="020F0302020204030204"/>
                <a:ea typeface="+mn-ea"/>
                <a:cs typeface="+mn-cs"/>
              </a:rPr>
              <a:t>D&amp;D Club</a:t>
            </a:r>
          </a:p>
        </p:txBody>
      </p:sp>
      <p:pic>
        <p:nvPicPr>
          <p:cNvPr id="5" name="Picture 4">
            <a:extLst>
              <a:ext uri="{FF2B5EF4-FFF2-40B4-BE49-F238E27FC236}">
                <a16:creationId xmlns:a16="http://schemas.microsoft.com/office/drawing/2014/main" id="{61F25255-CA64-28C7-B4C1-E6C6AF217C85}"/>
              </a:ext>
            </a:extLst>
          </p:cNvPr>
          <p:cNvPicPr>
            <a:picLocks noChangeAspect="1"/>
          </p:cNvPicPr>
          <p:nvPr/>
        </p:nvPicPr>
        <p:blipFill rotWithShape="1">
          <a:blip r:embed="rId2"/>
          <a:srcRect l="33199"/>
          <a:stretch/>
        </p:blipFill>
        <p:spPr>
          <a:xfrm>
            <a:off x="21" y="1219660"/>
            <a:ext cx="8656299" cy="6835532"/>
          </a:xfrm>
          <a:prstGeom prst="rect">
            <a:avLst/>
          </a:prstGeom>
        </p:spPr>
      </p:pic>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9298762" y="2759243"/>
            <a:ext cx="3139001" cy="4803042"/>
          </a:xfrm>
        </p:spPr>
        <p:txBody>
          <a:bodyPr vert="horz" lIns="97536" tIns="48768" rIns="97536" bIns="48768" rtlCol="0">
            <a:normAutofit fontScale="62500" lnSpcReduction="20000"/>
          </a:bodyPr>
          <a:lstStyle/>
          <a:p>
            <a:pPr>
              <a:spcBef>
                <a:spcPts val="0"/>
              </a:spcBef>
              <a:spcAft>
                <a:spcPts val="853"/>
              </a:spcAft>
            </a:pPr>
            <a:r>
              <a:rPr lang="en-US" sz="3840" b="1" dirty="0">
                <a:latin typeface="Times New Roman" panose="02020603050405020304" pitchFamily="18" charset="0"/>
                <a:cs typeface="Times New Roman" panose="02020603050405020304" pitchFamily="18" charset="0"/>
              </a:rPr>
              <a:t>This coming Monday is Halloween. </a:t>
            </a:r>
            <a:endParaRPr lang="en-US" sz="3840" dirty="0">
              <a:latin typeface="Times New Roman" panose="02020603050405020304" pitchFamily="18" charset="0"/>
              <a:cs typeface="Times New Roman" panose="02020603050405020304" pitchFamily="18" charset="0"/>
            </a:endParaRPr>
          </a:p>
          <a:p>
            <a:pPr algn="l">
              <a:spcBef>
                <a:spcPts val="0"/>
              </a:spcBef>
              <a:spcAft>
                <a:spcPts val="853"/>
              </a:spcAft>
            </a:pPr>
            <a:endParaRPr lang="en-US" sz="3840" dirty="0">
              <a:latin typeface="Times New Roman" panose="02020603050405020304" pitchFamily="18" charset="0"/>
              <a:cs typeface="Times New Roman" panose="02020603050405020304" pitchFamily="18" charset="0"/>
            </a:endParaRPr>
          </a:p>
          <a:p>
            <a:pPr algn="l">
              <a:spcBef>
                <a:spcPts val="0"/>
              </a:spcBef>
              <a:spcAft>
                <a:spcPts val="853"/>
              </a:spcAft>
            </a:pPr>
            <a:r>
              <a:rPr lang="en-US" sz="3840" dirty="0">
                <a:latin typeface="Times New Roman" panose="02020603050405020304" pitchFamily="18" charset="0"/>
                <a:cs typeface="Times New Roman" panose="02020603050405020304" pitchFamily="18" charset="0"/>
              </a:rPr>
              <a:t>Due to student interests in participating in Halloween activities; </a:t>
            </a:r>
            <a:r>
              <a:rPr lang="en-US" sz="3840" dirty="0" err="1">
                <a:latin typeface="Times New Roman" panose="02020603050405020304" pitchFamily="18" charset="0"/>
                <a:cs typeface="Times New Roman" panose="02020603050405020304" pitchFamily="18" charset="0"/>
              </a:rPr>
              <a:t>DnD</a:t>
            </a:r>
            <a:r>
              <a:rPr lang="en-US" sz="3840" dirty="0">
                <a:latin typeface="Times New Roman" panose="02020603050405020304" pitchFamily="18" charset="0"/>
                <a:cs typeface="Times New Roman" panose="02020603050405020304" pitchFamily="18" charset="0"/>
              </a:rPr>
              <a:t> Club will be on </a:t>
            </a:r>
            <a:r>
              <a:rPr lang="en-US" sz="4053" dirty="0">
                <a:latin typeface="Times New Roman" panose="02020603050405020304" pitchFamily="18" charset="0"/>
                <a:cs typeface="Times New Roman" panose="02020603050405020304" pitchFamily="18" charset="0"/>
              </a:rPr>
              <a:t>Tuesday, November 1, 2022</a:t>
            </a:r>
            <a:r>
              <a:rPr lang="en-US" sz="3840" dirty="0">
                <a:latin typeface="Times New Roman" panose="02020603050405020304" pitchFamily="18" charset="0"/>
                <a:cs typeface="Times New Roman" panose="02020603050405020304" pitchFamily="18" charset="0"/>
              </a:rPr>
              <a:t>, instead of Monday, October 31, 2022. </a:t>
            </a:r>
          </a:p>
          <a:p>
            <a:pPr algn="l">
              <a:spcBef>
                <a:spcPts val="0"/>
              </a:spcBef>
              <a:spcAft>
                <a:spcPts val="853"/>
              </a:spcAft>
            </a:pPr>
            <a:endParaRPr lang="en-US" sz="3840" dirty="0">
              <a:latin typeface="Times New Roman" panose="02020603050405020304" pitchFamily="18" charset="0"/>
              <a:cs typeface="Times New Roman" panose="02020603050405020304" pitchFamily="18" charset="0"/>
            </a:endParaRPr>
          </a:p>
          <a:p>
            <a:pPr>
              <a:spcBef>
                <a:spcPts val="0"/>
              </a:spcBef>
              <a:spcAft>
                <a:spcPts val="853"/>
              </a:spcAft>
            </a:pPr>
            <a:r>
              <a:rPr lang="en-US" sz="3840" i="1" dirty="0">
                <a:latin typeface="Times New Roman" panose="02020603050405020304" pitchFamily="18" charset="0"/>
                <a:cs typeface="Times New Roman" panose="02020603050405020304" pitchFamily="18" charset="0"/>
              </a:rPr>
              <a:t>Share the information with your fellow club members.</a:t>
            </a:r>
            <a:endParaRPr lang="en-US" sz="3840" dirty="0">
              <a:latin typeface="Times New Roman" panose="02020603050405020304" pitchFamily="18" charset="0"/>
              <a:cs typeface="Times New Roman" panose="02020603050405020304" pitchFamily="18" charset="0"/>
            </a:endParaRPr>
          </a:p>
          <a:p>
            <a:pPr indent="-243848" algn="l">
              <a:buFont typeface="Arial" panose="020B0604020202020204" pitchFamily="34" charset="0"/>
              <a:buChar char="•"/>
            </a:pPr>
            <a:endParaRPr lang="en-US" sz="1813" dirty="0"/>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055190"/>
            <a:ext cx="13004798" cy="48768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8055191"/>
            <a:ext cx="8656320" cy="479209"/>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321976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pic>
        <p:nvPicPr>
          <p:cNvPr id="6" name="Picture 3" descr="Car park lanes with skid marks on the road">
            <a:extLst>
              <a:ext uri="{FF2B5EF4-FFF2-40B4-BE49-F238E27FC236}">
                <a16:creationId xmlns:a16="http://schemas.microsoft.com/office/drawing/2014/main" id="{DF4E01B9-9BA5-5328-F7E0-0ABED8FDDDC7}"/>
              </a:ext>
            </a:extLst>
          </p:cNvPr>
          <p:cNvPicPr>
            <a:picLocks noChangeAspect="1"/>
          </p:cNvPicPr>
          <p:nvPr/>
        </p:nvPicPr>
        <p:blipFill rotWithShape="1">
          <a:blip r:embed="rId2"/>
          <a:srcRect l="29167" t="131" r="27691" b="-392"/>
          <a:stretch/>
        </p:blipFill>
        <p:spPr>
          <a:xfrm>
            <a:off x="229508" y="178505"/>
            <a:ext cx="5905286" cy="910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138751" y="968298"/>
            <a:ext cx="6994739" cy="1357402"/>
          </a:xfrm>
        </p:spPr>
        <p:txBody>
          <a:bodyPr>
            <a:normAutofit/>
          </a:bodyPr>
          <a:lstStyle/>
          <a:p>
            <a:r>
              <a:rPr lang="en-US" sz="5689" b="1" dirty="0">
                <a:ea typeface="Calibri Light"/>
                <a:cs typeface="Calibri Light"/>
              </a:rPr>
              <a:t>Student Parking</a:t>
            </a:r>
            <a:endParaRPr lang="en-US" sz="5689" b="1"/>
          </a:p>
        </p:txBody>
      </p:sp>
      <p:grpSp>
        <p:nvGrpSpPr>
          <p:cNvPr id="13"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436492" y="489735"/>
            <a:ext cx="2258315" cy="799164"/>
            <a:chOff x="4549904" y="5078157"/>
            <a:chExt cx="3023338" cy="802413"/>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14184"/>
              <a:ext cx="749229"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22766" y="7641206"/>
            <a:ext cx="2227241" cy="1022905"/>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sp>
        <p:nvSpPr>
          <p:cNvPr id="4" name="TextBox 3">
            <a:extLst>
              <a:ext uri="{FF2B5EF4-FFF2-40B4-BE49-F238E27FC236}">
                <a16:creationId xmlns:a16="http://schemas.microsoft.com/office/drawing/2014/main" id="{3728F957-60E8-E792-1CAC-7A81E034C58B}"/>
              </a:ext>
            </a:extLst>
          </p:cNvPr>
          <p:cNvSpPr txBox="1"/>
          <p:nvPr/>
        </p:nvSpPr>
        <p:spPr>
          <a:xfrm>
            <a:off x="6214991" y="4870426"/>
            <a:ext cx="6667172" cy="249504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2560" kern="1200" dirty="0">
                <a:solidFill>
                  <a:srgbClr val="FFFFFF"/>
                </a:solidFill>
                <a:latin typeface="Avenir Next LT Pro"/>
                <a:ea typeface="+mn-ea"/>
                <a:cs typeface="+mn-cs"/>
              </a:rPr>
              <a:t>Applications for 2022-2023 are available in the main office.</a:t>
            </a:r>
          </a:p>
          <a:p>
            <a:pPr defTabSz="1300460"/>
            <a:endParaRPr lang="en-US" sz="2560" kern="1200" dirty="0">
              <a:solidFill>
                <a:srgbClr val="FFFFFF"/>
              </a:solidFill>
              <a:latin typeface="Avenir Next LT Pro"/>
              <a:ea typeface="+mn-ea"/>
              <a:cs typeface="+mn-cs"/>
            </a:endParaRPr>
          </a:p>
          <a:p>
            <a:pPr defTabSz="1300460"/>
            <a:r>
              <a:rPr lang="en-US" sz="2560" kern="1200" dirty="0">
                <a:solidFill>
                  <a:srgbClr val="FFFFFF"/>
                </a:solidFill>
                <a:latin typeface="Avenir Next LT Pro"/>
                <a:ea typeface="+mn-ea"/>
                <a:cs typeface="+mn-cs"/>
              </a:rPr>
              <a:t>Bring completed application, $20 cash or check and your documents to Mrs. Silva – Room 205A during lunch.</a:t>
            </a:r>
          </a:p>
        </p:txBody>
      </p:sp>
      <p:sp>
        <p:nvSpPr>
          <p:cNvPr id="5" name="TextBox 4">
            <a:extLst>
              <a:ext uri="{FF2B5EF4-FFF2-40B4-BE49-F238E27FC236}">
                <a16:creationId xmlns:a16="http://schemas.microsoft.com/office/drawing/2014/main" id="{B3F28F0C-2121-33D4-DF54-EB38E2E8DE02}"/>
              </a:ext>
            </a:extLst>
          </p:cNvPr>
          <p:cNvSpPr txBox="1"/>
          <p:nvPr/>
        </p:nvSpPr>
        <p:spPr>
          <a:xfrm>
            <a:off x="6084737" y="2864762"/>
            <a:ext cx="6923140" cy="1444498"/>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3129" kern="1200" dirty="0">
                <a:solidFill>
                  <a:srgbClr val="FFFFFF"/>
                </a:solidFill>
                <a:latin typeface="Avenir Next LT Pro"/>
                <a:ea typeface="+mn-ea"/>
                <a:cs typeface="+mn-cs"/>
              </a:rPr>
              <a:t>-</a:t>
            </a:r>
            <a:r>
              <a:rPr lang="en-US" sz="2844" kern="1200" dirty="0">
                <a:solidFill>
                  <a:srgbClr val="FFFFFF"/>
                </a:solidFill>
                <a:latin typeface="Avenir Next LT Pro"/>
                <a:ea typeface="+mn-ea"/>
                <a:cs typeface="+mn-cs"/>
              </a:rPr>
              <a:t>Permits from 2021 – 2022 School year are no longer valid.</a:t>
            </a:r>
          </a:p>
          <a:p>
            <a:pPr defTabSz="1300460"/>
            <a:r>
              <a:rPr lang="en-US" sz="2560" kern="1200" dirty="0">
                <a:solidFill>
                  <a:srgbClr val="FFFFFF"/>
                </a:solidFill>
                <a:latin typeface="Avenir Next LT Pro"/>
                <a:ea typeface="+mn-ea"/>
                <a:cs typeface="+mn-cs"/>
              </a:rPr>
              <a:t>-Any permit number up to </a:t>
            </a:r>
            <a:r>
              <a:rPr lang="en-US" sz="2560" b="1" kern="1200" dirty="0">
                <a:solidFill>
                  <a:srgbClr val="FFC000"/>
                </a:solidFill>
                <a:latin typeface="Avenir Next LT Pro"/>
                <a:ea typeface="+mn-ea"/>
                <a:cs typeface="+mn-cs"/>
              </a:rPr>
              <a:t>0309</a:t>
            </a:r>
            <a:r>
              <a:rPr lang="en-US" sz="2560" kern="1200" dirty="0">
                <a:solidFill>
                  <a:srgbClr val="FFFFFF"/>
                </a:solidFill>
                <a:latin typeface="Avenir Next LT Pro"/>
                <a:ea typeface="+mn-ea"/>
                <a:cs typeface="+mn-cs"/>
              </a:rPr>
              <a:t> is NOT valid</a:t>
            </a:r>
          </a:p>
        </p:txBody>
      </p:sp>
      <p:sp>
        <p:nvSpPr>
          <p:cNvPr id="7" name="TextBox 6">
            <a:extLst>
              <a:ext uri="{FF2B5EF4-FFF2-40B4-BE49-F238E27FC236}">
                <a16:creationId xmlns:a16="http://schemas.microsoft.com/office/drawing/2014/main" id="{696BC9D1-99DB-E91C-28D9-F870DF32B773}"/>
              </a:ext>
            </a:extLst>
          </p:cNvPr>
          <p:cNvSpPr txBox="1"/>
          <p:nvPr/>
        </p:nvSpPr>
        <p:spPr>
          <a:xfrm>
            <a:off x="16352432" y="261749"/>
            <a:ext cx="257387" cy="52527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endParaRPr lang="en-US" sz="2560" kern="1200">
              <a:solidFill>
                <a:srgbClr val="FFFFFF"/>
              </a:solidFill>
              <a:latin typeface="Avenir Next LT Pro"/>
              <a:ea typeface="+mn-ea"/>
              <a:cs typeface="+mn-cs"/>
            </a:endParaRPr>
          </a:p>
        </p:txBody>
      </p:sp>
    </p:spTree>
    <p:extLst>
      <p:ext uri="{BB962C8B-B14F-4D97-AF65-F5344CB8AC3E}">
        <p14:creationId xmlns:p14="http://schemas.microsoft.com/office/powerpoint/2010/main" val="28656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 y="1219200"/>
            <a:ext cx="13004799" cy="7319041"/>
            <a:chOff x="0" y="-1"/>
            <a:chExt cx="12191999" cy="6861601"/>
          </a:xfrm>
        </p:grpSpPr>
        <p:sp>
          <p:nvSpPr>
            <p:cNvPr id="10" name="Rectangle 9">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1" name="Oval 10">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2" name="Oval 11">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dirty="0">
                <a:solidFill>
                  <a:srgbClr val="FFFFFF"/>
                </a:solidFill>
                <a:latin typeface="Avenir Next LT Pro"/>
              </a:endParaRPr>
            </a:p>
          </p:txBody>
        </p:sp>
        <p:grpSp>
          <p:nvGrpSpPr>
            <p:cNvPr id="13" name="Group 12">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5" name="Rectangle 14">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6" name="Rectangle 15">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grpSp>
        <p:sp>
          <p:nvSpPr>
            <p:cNvPr id="14" name="Rectangle 13">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grpSp>
      <p:sp>
        <p:nvSpPr>
          <p:cNvPr id="18" name="Rectangle 17">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dirty="0">
              <a:solidFill>
                <a:srgbClr val="FFFFFF"/>
              </a:solidFill>
              <a:latin typeface="Avenir Next LT Pro"/>
            </a:endParaRPr>
          </a:p>
        </p:txBody>
      </p:sp>
      <p:sp useBgFill="1">
        <p:nvSpPr>
          <p:cNvPr id="20" name="Rectangle 19">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 name="Title 1">
            <a:extLst>
              <a:ext uri="{FF2B5EF4-FFF2-40B4-BE49-F238E27FC236}">
                <a16:creationId xmlns:a16="http://schemas.microsoft.com/office/drawing/2014/main" id="{9970984F-0C1C-84FB-E5CC-32D3B8529C03}"/>
              </a:ext>
            </a:extLst>
          </p:cNvPr>
          <p:cNvSpPr>
            <a:spLocks noGrp="1"/>
          </p:cNvSpPr>
          <p:nvPr>
            <p:ph type="ctrTitle"/>
          </p:nvPr>
        </p:nvSpPr>
        <p:spPr>
          <a:xfrm>
            <a:off x="120605" y="1439151"/>
            <a:ext cx="8094530" cy="1172861"/>
          </a:xfrm>
        </p:spPr>
        <p:txBody>
          <a:bodyPr vert="horz" lIns="97536" tIns="48768" rIns="97536" bIns="48768" rtlCol="0" anchor="t">
            <a:normAutofit/>
          </a:bodyPr>
          <a:lstStyle/>
          <a:p>
            <a:r>
              <a:rPr lang="en-US" sz="6400" u="sng" dirty="0"/>
              <a:t>Homecoming Dance!</a:t>
            </a:r>
          </a:p>
        </p:txBody>
      </p:sp>
      <p:sp>
        <p:nvSpPr>
          <p:cNvPr id="3" name="Subtitle 2">
            <a:extLst>
              <a:ext uri="{FF2B5EF4-FFF2-40B4-BE49-F238E27FC236}">
                <a16:creationId xmlns:a16="http://schemas.microsoft.com/office/drawing/2014/main" id="{C9C38674-FB64-EA7C-7118-9E498E654546}"/>
              </a:ext>
            </a:extLst>
          </p:cNvPr>
          <p:cNvSpPr>
            <a:spLocks noGrp="1"/>
          </p:cNvSpPr>
          <p:nvPr>
            <p:ph type="subTitle" idx="1"/>
          </p:nvPr>
        </p:nvSpPr>
        <p:spPr>
          <a:xfrm>
            <a:off x="120604" y="2584007"/>
            <a:ext cx="6280196" cy="5769581"/>
          </a:xfrm>
        </p:spPr>
        <p:txBody>
          <a:bodyPr vert="horz" lIns="97536" tIns="48768" rIns="97536" bIns="48768" rtlCol="0" anchor="t">
            <a:normAutofit fontScale="92500" lnSpcReduction="20000"/>
          </a:bodyPr>
          <a:lstStyle/>
          <a:p>
            <a:pPr marL="365771" indent="-288009">
              <a:lnSpc>
                <a:spcPct val="115000"/>
              </a:lnSpc>
              <a:buFont typeface="Arial" panose="020B0604020202020204" pitchFamily="34" charset="0"/>
              <a:buChar char="•"/>
            </a:pPr>
            <a:r>
              <a:rPr lang="en-US" b="1" spc="53" dirty="0"/>
              <a:t>Time: </a:t>
            </a:r>
            <a:r>
              <a:rPr lang="en-US" spc="53" dirty="0"/>
              <a:t>6pm-10pm</a:t>
            </a:r>
          </a:p>
          <a:p>
            <a:pPr marL="365771" indent="-288009">
              <a:lnSpc>
                <a:spcPct val="115000"/>
              </a:lnSpc>
              <a:buFont typeface="Arial" panose="020B0604020202020204" pitchFamily="34" charset="0"/>
              <a:buChar char="•"/>
            </a:pPr>
            <a:r>
              <a:rPr lang="en-US" b="1" spc="53" dirty="0"/>
              <a:t>Date: </a:t>
            </a:r>
            <a:r>
              <a:rPr lang="en-US" spc="53" dirty="0"/>
              <a:t>November 11</a:t>
            </a:r>
            <a:r>
              <a:rPr lang="en-US" spc="53" baseline="30000" dirty="0"/>
              <a:t>th</a:t>
            </a:r>
            <a:endParaRPr lang="en-US" b="1" spc="53" dirty="0"/>
          </a:p>
          <a:p>
            <a:pPr marL="365771" indent="-288009">
              <a:lnSpc>
                <a:spcPct val="115000"/>
              </a:lnSpc>
              <a:buFont typeface="Arial" panose="020B0604020202020204" pitchFamily="34" charset="0"/>
              <a:buChar char="•"/>
            </a:pPr>
            <a:r>
              <a:rPr lang="en-US" b="1" spc="53" dirty="0"/>
              <a:t>Location: </a:t>
            </a:r>
            <a:r>
              <a:rPr lang="en-US" spc="53" dirty="0"/>
              <a:t>SCPA Campus</a:t>
            </a:r>
          </a:p>
          <a:p>
            <a:pPr marL="365771" indent="-288009">
              <a:lnSpc>
                <a:spcPct val="115000"/>
              </a:lnSpc>
              <a:buFont typeface="Arial" panose="020B0604020202020204" pitchFamily="34" charset="0"/>
              <a:buChar char="•"/>
            </a:pPr>
            <a:r>
              <a:rPr lang="en-US" b="1" spc="53" dirty="0"/>
              <a:t>Theme: </a:t>
            </a:r>
            <a:r>
              <a:rPr lang="en-US" spc="53" dirty="0"/>
              <a:t>Out of this World</a:t>
            </a:r>
          </a:p>
          <a:p>
            <a:pPr marL="365771" indent="-288009">
              <a:lnSpc>
                <a:spcPct val="115000"/>
              </a:lnSpc>
              <a:buFont typeface="Arial" panose="020B0604020202020204" pitchFamily="34" charset="0"/>
              <a:buChar char="•"/>
            </a:pPr>
            <a:r>
              <a:rPr lang="en-US" b="1" spc="53" dirty="0"/>
              <a:t>High Schoolers only </a:t>
            </a:r>
            <a:r>
              <a:rPr lang="en-US" spc="53" dirty="0"/>
              <a:t>(Nobody on Academic or Behavior Probation is allowed to attend). IF you buy a ticket and then get put on probation, you will not get a refund. </a:t>
            </a:r>
          </a:p>
          <a:p>
            <a:pPr marL="365771" indent="-288009">
              <a:lnSpc>
                <a:spcPct val="115000"/>
              </a:lnSpc>
              <a:buFont typeface="Arial" panose="020B0604020202020204" pitchFamily="34" charset="0"/>
              <a:buChar char="•"/>
            </a:pPr>
            <a:r>
              <a:rPr lang="en-US" b="1" spc="53" dirty="0"/>
              <a:t>Permission slips </a:t>
            </a:r>
            <a:r>
              <a:rPr lang="en-US" spc="53" dirty="0"/>
              <a:t>are required to attend and are available in the café and at the ticket table. </a:t>
            </a:r>
          </a:p>
          <a:p>
            <a:pPr marL="365771" indent="-288009">
              <a:lnSpc>
                <a:spcPct val="115000"/>
              </a:lnSpc>
              <a:buFont typeface="Arial" panose="020B0604020202020204" pitchFamily="34" charset="0"/>
              <a:buChar char="•"/>
            </a:pPr>
            <a:r>
              <a:rPr lang="en-US" b="1" spc="53" dirty="0"/>
              <a:t>Tickets sold</a:t>
            </a:r>
            <a:r>
              <a:rPr lang="en-US" spc="53" dirty="0"/>
              <a:t> Oct. 24 – Nov. 10 at lunch in the open spill out area. </a:t>
            </a:r>
          </a:p>
          <a:p>
            <a:pPr marL="365771" indent="-288009">
              <a:lnSpc>
                <a:spcPct val="115000"/>
              </a:lnSpc>
              <a:buFont typeface="Arial" panose="020B0604020202020204" pitchFamily="34" charset="0"/>
              <a:buChar char="•"/>
            </a:pPr>
            <a:r>
              <a:rPr lang="en-US" b="1" spc="53" dirty="0"/>
              <a:t>Students:</a:t>
            </a:r>
            <a:r>
              <a:rPr lang="en-US" spc="53" dirty="0"/>
              <a:t> $25 (Oct. 24-28), $30 (oct. 31- Nov. 4), $35 (</a:t>
            </a:r>
            <a:r>
              <a:rPr lang="en-US" spc="53" dirty="0" err="1"/>
              <a:t>nov.</a:t>
            </a:r>
            <a:r>
              <a:rPr lang="en-US" spc="53" dirty="0"/>
              <a:t> 7-10).</a:t>
            </a:r>
          </a:p>
          <a:p>
            <a:pPr marL="365771" indent="-288009">
              <a:lnSpc>
                <a:spcPct val="115000"/>
              </a:lnSpc>
              <a:buFont typeface="Arial" panose="020B0604020202020204" pitchFamily="34" charset="0"/>
              <a:buChar char="•"/>
            </a:pPr>
            <a:r>
              <a:rPr lang="en-US" b="1" spc="53" dirty="0"/>
              <a:t>Outside Guests: </a:t>
            </a:r>
            <a:r>
              <a:rPr lang="en-US" spc="53" dirty="0"/>
              <a:t>$30 (oct. 24-28), $40 (oct. 31- </a:t>
            </a:r>
            <a:r>
              <a:rPr lang="en-US" spc="53" dirty="0" err="1"/>
              <a:t>nov.</a:t>
            </a:r>
            <a:r>
              <a:rPr lang="en-US" spc="53" dirty="0"/>
              <a:t> 4).</a:t>
            </a:r>
          </a:p>
          <a:p>
            <a:pPr marL="365771" indent="-288009">
              <a:lnSpc>
                <a:spcPct val="115000"/>
              </a:lnSpc>
              <a:buFont typeface="Arial" panose="020B0604020202020204" pitchFamily="34" charset="0"/>
              <a:buChar char="•"/>
            </a:pPr>
            <a:r>
              <a:rPr lang="en-US" b="1" spc="53" dirty="0"/>
              <a:t>No tickets sold at the door. </a:t>
            </a:r>
            <a:r>
              <a:rPr lang="en-US" spc="53" dirty="0"/>
              <a:t>No guest tickets sold after Nov 4. </a:t>
            </a:r>
          </a:p>
          <a:p>
            <a:pPr marL="365771" indent="-288009">
              <a:lnSpc>
                <a:spcPct val="115000"/>
              </a:lnSpc>
              <a:buFont typeface="Arial" panose="020B0604020202020204" pitchFamily="34" charset="0"/>
              <a:buChar char="•"/>
            </a:pPr>
            <a:endParaRPr lang="en-US" spc="53" dirty="0"/>
          </a:p>
          <a:p>
            <a:pPr marL="365771" indent="-288009">
              <a:lnSpc>
                <a:spcPct val="115000"/>
              </a:lnSpc>
              <a:buFont typeface="Arial" panose="020B0604020202020204" pitchFamily="34" charset="0"/>
              <a:buChar char="•"/>
            </a:pPr>
            <a:endParaRPr lang="en-US" sz="1600" spc="53" dirty="0"/>
          </a:p>
          <a:p>
            <a:pPr indent="-288009">
              <a:lnSpc>
                <a:spcPct val="115000"/>
              </a:lnSpc>
              <a:buFont typeface="Arial" panose="020B0604020202020204" pitchFamily="34" charset="0"/>
              <a:buChar char="•"/>
            </a:pPr>
            <a:endParaRPr lang="en-US" sz="1600" spc="53" dirty="0"/>
          </a:p>
        </p:txBody>
      </p:sp>
      <p:grpSp>
        <p:nvGrpSpPr>
          <p:cNvPr id="22" name="Group 21">
            <a:extLst>
              <a:ext uri="{FF2B5EF4-FFF2-40B4-BE49-F238E27FC236}">
                <a16:creationId xmlns:a16="http://schemas.microsoft.com/office/drawing/2014/main" id="{000A5F84-BD20-4A3E-81BA-9F444410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3467" y="1223040"/>
            <a:ext cx="7751333" cy="7311360"/>
            <a:chOff x="4925125" y="3600"/>
            <a:chExt cx="7266875" cy="6854400"/>
          </a:xfrm>
        </p:grpSpPr>
        <p:sp>
          <p:nvSpPr>
            <p:cNvPr id="23" name="Oval 22">
              <a:extLst>
                <a:ext uri="{FF2B5EF4-FFF2-40B4-BE49-F238E27FC236}">
                  <a16:creationId xmlns:a16="http://schemas.microsoft.com/office/drawing/2014/main" id="{FF62F19C-23B5-44FC-88CF-01A4308726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4" name="Oval 23">
              <a:extLst>
                <a:ext uri="{FF2B5EF4-FFF2-40B4-BE49-F238E27FC236}">
                  <a16:creationId xmlns:a16="http://schemas.microsoft.com/office/drawing/2014/main" id="{C82D9667-DCFB-45CA-8EDC-7E5E0EE42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5" name="Oval 24">
              <a:extLst>
                <a:ext uri="{FF2B5EF4-FFF2-40B4-BE49-F238E27FC236}">
                  <a16:creationId xmlns:a16="http://schemas.microsoft.com/office/drawing/2014/main" id="{CE8752FF-502D-43D5-9828-8C42166483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srgbClr val="FFFFFF"/>
                </a:solidFill>
                <a:latin typeface="Avenir Next LT Pro"/>
              </a:endParaRPr>
            </a:p>
          </p:txBody>
        </p:sp>
      </p:grpSp>
      <p:pic>
        <p:nvPicPr>
          <p:cNvPr id="4" name="Picture 3" descr="Milky way">
            <a:extLst>
              <a:ext uri="{FF2B5EF4-FFF2-40B4-BE49-F238E27FC236}">
                <a16:creationId xmlns:a16="http://schemas.microsoft.com/office/drawing/2014/main" id="{7DB55E17-5028-0BE1-2302-B68B59933372}"/>
              </a:ext>
            </a:extLst>
          </p:cNvPr>
          <p:cNvPicPr>
            <a:picLocks noChangeAspect="1"/>
          </p:cNvPicPr>
          <p:nvPr/>
        </p:nvPicPr>
        <p:blipFill rotWithShape="1">
          <a:blip r:embed="rId2"/>
          <a:srcRect l="12938" r="19311" b="-1"/>
          <a:stretch/>
        </p:blipFill>
        <p:spPr>
          <a:xfrm>
            <a:off x="5253467" y="1394229"/>
            <a:ext cx="7315200" cy="73152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860343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E4C1-754D-D423-4B2F-E67CEF8B6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FDF45-41D2-81DA-4901-3E5E920C79B9}"/>
              </a:ext>
            </a:extLst>
          </p:cNvPr>
          <p:cNvSpPr>
            <a:spLocks noGrp="1"/>
          </p:cNvSpPr>
          <p:nvPr>
            <p:ph idx="1"/>
          </p:nvPr>
        </p:nvSpPr>
        <p:spPr>
          <a:xfrm>
            <a:off x="0" y="-1"/>
            <a:ext cx="12851476" cy="9592887"/>
          </a:xfrm>
        </p:spPr>
        <p:txBody>
          <a:bodyPr>
            <a:normAutofit lnSpcReduction="10000"/>
          </a:bodyPr>
          <a:lstStyle/>
          <a:p>
            <a:pPr algn="ctr"/>
            <a:r>
              <a:rPr lang="en-US" b="1" i="0">
                <a:solidFill>
                  <a:srgbClr val="323130"/>
                </a:solidFill>
                <a:effectLst/>
                <a:latin typeface="Segoe UI" panose="020B0502040204020203" pitchFamily="34" charset="0"/>
              </a:rPr>
              <a:t>Create a Greeting Card Scholarship</a:t>
            </a:r>
            <a:endParaRPr lang="en-US"/>
          </a:p>
          <a:p>
            <a:r>
              <a:rPr lang="en-US"/>
              <a:t>Scholarship is open to all high school, college, and university students. The only eligibility criteria is that students must be at least 14 years or older at the time of entry (so some middle school students may even be able to apply). Home-schooled students are also welcome apply.</a:t>
            </a:r>
          </a:p>
          <a:p>
            <a:r>
              <a:rPr lang="en-US"/>
              <a:t>There is no required  “theme,” but check out the Gallery website so that your card creation falls under one of the card lines featured.</a:t>
            </a:r>
          </a:p>
          <a:p>
            <a:endParaRPr lang="en-US"/>
          </a:p>
          <a:p>
            <a:r>
              <a:rPr lang="en-US"/>
              <a:t>The Gallery website states that while Christmas cards are their biggest sellers, birthday and anniversary cards are also popular. Have a penchant for sympathy or “get well” messages?  Those themes are also welcome. Be sure to browse the Gallery website for ideas, but also remember that their cards are targeted to a corporate clientele.</a:t>
            </a:r>
          </a:p>
          <a:p>
            <a:endParaRPr lang="en-US"/>
          </a:p>
          <a:p>
            <a:pPr algn="l"/>
            <a:r>
              <a:rPr lang="en-US" b="0" i="0">
                <a:solidFill>
                  <a:srgbClr val="333333"/>
                </a:solidFill>
                <a:effectLst/>
                <a:latin typeface="Segoe UI" panose="020B0502040204020203" pitchFamily="34" charset="0"/>
              </a:rPr>
              <a:t>The main criteria looked at:</a:t>
            </a:r>
          </a:p>
          <a:p>
            <a:pPr algn="l">
              <a:buFont typeface="+mj-lt"/>
              <a:buAutoNum type="arabicPeriod"/>
            </a:pPr>
            <a:r>
              <a:rPr lang="en-US" b="0" i="0">
                <a:solidFill>
                  <a:srgbClr val="333333"/>
                </a:solidFill>
                <a:effectLst/>
                <a:latin typeface="Segoe UI" panose="020B0502040204020203" pitchFamily="34" charset="0"/>
              </a:rPr>
              <a:t>Overall aesthetic appeal</a:t>
            </a:r>
          </a:p>
          <a:p>
            <a:pPr algn="l">
              <a:buFont typeface="+mj-lt"/>
              <a:buAutoNum type="arabicPeriod"/>
            </a:pPr>
            <a:r>
              <a:rPr lang="en-US" b="0" i="0">
                <a:solidFill>
                  <a:srgbClr val="333333"/>
                </a:solidFill>
                <a:effectLst/>
                <a:latin typeface="Segoe UI" panose="020B0502040204020203" pitchFamily="34" charset="0"/>
              </a:rPr>
              <a:t>Quality of execution</a:t>
            </a:r>
          </a:p>
          <a:p>
            <a:pPr algn="l">
              <a:buFont typeface="+mj-lt"/>
              <a:buAutoNum type="arabicPeriod"/>
            </a:pPr>
            <a:r>
              <a:rPr lang="en-US" b="0" i="0">
                <a:solidFill>
                  <a:srgbClr val="333333"/>
                </a:solidFill>
                <a:effectLst/>
                <a:latin typeface="Segoe UI" panose="020B0502040204020203" pitchFamily="34" charset="0"/>
              </a:rPr>
              <a:t>Creativity and Originality</a:t>
            </a:r>
          </a:p>
          <a:p>
            <a:pPr algn="l">
              <a:buFont typeface="+mj-lt"/>
              <a:buAutoNum type="arabicPeriod"/>
            </a:pPr>
            <a:r>
              <a:rPr lang="en-US" b="0" i="0">
                <a:solidFill>
                  <a:srgbClr val="333333"/>
                </a:solidFill>
                <a:effectLst/>
                <a:latin typeface="Segoe UI" panose="020B0502040204020203" pitchFamily="34" charset="0"/>
              </a:rPr>
              <a:t>Successful incorporation of design elements</a:t>
            </a:r>
          </a:p>
          <a:p>
            <a:pPr algn="l">
              <a:buFont typeface="+mj-lt"/>
              <a:buAutoNum type="arabicPeriod"/>
            </a:pPr>
            <a:r>
              <a:rPr lang="en-US" b="0" i="0">
                <a:solidFill>
                  <a:srgbClr val="333333"/>
                </a:solidFill>
                <a:effectLst/>
                <a:latin typeface="Segoe UI" panose="020B0502040204020203" pitchFamily="34" charset="0"/>
              </a:rPr>
              <a:t>Appropriateness for use as a greeting card</a:t>
            </a:r>
          </a:p>
          <a:p>
            <a:endParaRPr lang="en-US"/>
          </a:p>
        </p:txBody>
      </p:sp>
    </p:spTree>
    <p:extLst>
      <p:ext uri="{BB962C8B-B14F-4D97-AF65-F5344CB8AC3E}">
        <p14:creationId xmlns:p14="http://schemas.microsoft.com/office/powerpoint/2010/main" val="3804765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15A9-D48C-CA08-05DA-345B50721E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820A-65E8-03E2-BBAF-0B1D29266060}"/>
              </a:ext>
            </a:extLst>
          </p:cNvPr>
          <p:cNvSpPr>
            <a:spLocks noGrp="1"/>
          </p:cNvSpPr>
          <p:nvPr>
            <p:ph idx="1"/>
          </p:nvPr>
        </p:nvSpPr>
        <p:spPr>
          <a:xfrm>
            <a:off x="166255" y="116377"/>
            <a:ext cx="12668596" cy="9410007"/>
          </a:xfrm>
        </p:spPr>
        <p:txBody>
          <a:bodyPr/>
          <a:lstStyle/>
          <a:p>
            <a:pPr algn="ctr" fontAlgn="base"/>
            <a:r>
              <a:rPr lang="en-US" b="1" i="0" dirty="0">
                <a:solidFill>
                  <a:srgbClr val="323130"/>
                </a:solidFill>
                <a:effectLst/>
                <a:latin typeface="Segoe UI" panose="020B0502040204020203" pitchFamily="34" charset="0"/>
              </a:rPr>
              <a:t>Create a Greeting Card Scholarship</a:t>
            </a:r>
            <a:endParaRPr lang="en-US" b="0" i="0" dirty="0">
              <a:solidFill>
                <a:srgbClr val="333333"/>
              </a:solidFill>
              <a:effectLst/>
              <a:latin typeface="Segoe UI" panose="020B0502040204020203" pitchFamily="34" charset="0"/>
            </a:endParaRPr>
          </a:p>
          <a:p>
            <a:pPr algn="l" fontAlgn="base"/>
            <a:r>
              <a:rPr lang="en-US" b="0" i="0" dirty="0">
                <a:solidFill>
                  <a:srgbClr val="333333"/>
                </a:solidFill>
                <a:effectLst/>
                <a:latin typeface="Segoe UI" panose="020B0502040204020203" pitchFamily="34" charset="0"/>
              </a:rPr>
              <a:t>The applicant with the winning entry will receive a cash scholarship of $10,000 plus a $1,000 prize for their school!</a:t>
            </a:r>
          </a:p>
          <a:p>
            <a:pPr algn="l" fontAlgn="base"/>
            <a:r>
              <a:rPr lang="en-US" b="0" i="0" dirty="0">
                <a:solidFill>
                  <a:srgbClr val="333333"/>
                </a:solidFill>
                <a:effectLst/>
                <a:latin typeface="Segoe UI" panose="020B0502040204020203" pitchFamily="34" charset="0"/>
              </a:rPr>
              <a:t>The winner’s award is paid directly to the school they will/are attending.</a:t>
            </a:r>
          </a:p>
          <a:p>
            <a:pPr algn="l" fontAlgn="base"/>
            <a:r>
              <a:rPr lang="en-US" b="0" i="0" dirty="0">
                <a:solidFill>
                  <a:srgbClr val="333333"/>
                </a:solidFill>
                <a:effectLst/>
                <a:latin typeface="inherit"/>
              </a:rPr>
              <a:t>The Contest ends at 11:59:59 p.m. </a:t>
            </a:r>
            <a:r>
              <a:rPr lang="en-US" b="0" i="0">
                <a:solidFill>
                  <a:srgbClr val="333333"/>
                </a:solidFill>
                <a:effectLst/>
                <a:latin typeface="inherit"/>
              </a:rPr>
              <a:t>ET, March 02, 2023.</a:t>
            </a:r>
            <a:endParaRPr lang="en-US" b="0" i="0">
              <a:solidFill>
                <a:srgbClr val="201F1E"/>
              </a:solidFill>
              <a:effectLst/>
              <a:latin typeface="Segoe UI" panose="020B0502040204020203" pitchFamily="34" charset="0"/>
            </a:endParaRPr>
          </a:p>
          <a:p>
            <a:endParaRPr lang="en-US" dirty="0"/>
          </a:p>
        </p:txBody>
      </p:sp>
      <p:pic>
        <p:nvPicPr>
          <p:cNvPr id="6" name="Picture 5">
            <a:extLst>
              <a:ext uri="{FF2B5EF4-FFF2-40B4-BE49-F238E27FC236}">
                <a16:creationId xmlns:a16="http://schemas.microsoft.com/office/drawing/2014/main" id="{AFA5D21E-48CC-F2B8-4CBF-F4990E2F1B92}"/>
              </a:ext>
            </a:extLst>
          </p:cNvPr>
          <p:cNvPicPr>
            <a:picLocks noChangeAspect="1"/>
          </p:cNvPicPr>
          <p:nvPr/>
        </p:nvPicPr>
        <p:blipFill>
          <a:blip r:embed="rId2"/>
          <a:stretch>
            <a:fillRect/>
          </a:stretch>
        </p:blipFill>
        <p:spPr>
          <a:xfrm>
            <a:off x="166255" y="2807448"/>
            <a:ext cx="8329352" cy="6718936"/>
          </a:xfrm>
          <a:prstGeom prst="rect">
            <a:avLst/>
          </a:prstGeom>
        </p:spPr>
      </p:pic>
    </p:spTree>
    <p:extLst>
      <p:ext uri="{BB962C8B-B14F-4D97-AF65-F5344CB8AC3E}">
        <p14:creationId xmlns:p14="http://schemas.microsoft.com/office/powerpoint/2010/main" val="1673613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Shape 2327"/>
          <p:cNvSpPr txBox="1">
            <a:spLocks noGrp="1"/>
          </p:cNvSpPr>
          <p:nvPr>
            <p:ph type="title" idx="4294967295"/>
          </p:nvPr>
        </p:nvSpPr>
        <p:spPr>
          <a:xfrm>
            <a:off x="0" y="-17463"/>
            <a:ext cx="9448800" cy="1885951"/>
          </a:xfrm>
          <a:prstGeom prst="rect">
            <a:avLst/>
          </a:prstGeom>
          <a:noFill/>
          <a:ln>
            <a:noFill/>
          </a:ln>
        </p:spPr>
        <p:txBody>
          <a:bodyPr lIns="0" tIns="0" rIns="0" bIns="0" anchor="b" anchorCtr="0">
            <a:noAutofit/>
          </a:bodyPr>
          <a:lstStyle/>
          <a:p>
            <a:pPr marL="0" marR="0" lvl="0" indent="0" algn="ctr" rtl="0">
              <a:spcBef>
                <a:spcPts val="0"/>
              </a:spcBef>
              <a:buClr>
                <a:srgbClr val="FFFF00"/>
              </a:buClr>
              <a:buSzPct val="25000"/>
              <a:buFont typeface="Arial"/>
              <a:buNone/>
            </a:pPr>
            <a:r>
              <a:rPr lang="en-US" sz="5670" b="0" i="0" u="none" strike="noStrike" cap="none">
                <a:solidFill>
                  <a:srgbClr val="FFFF00"/>
                </a:solidFill>
                <a:latin typeface="Arial"/>
                <a:ea typeface="Arial"/>
                <a:cs typeface="Arial"/>
                <a:sym typeface="Arial"/>
              </a:rPr>
              <a:t>LINCOLN MEMORIAL UNIVERSITY</a:t>
            </a:r>
          </a:p>
        </p:txBody>
      </p:sp>
      <p:sp>
        <p:nvSpPr>
          <p:cNvPr id="2328" name="Shape 2328"/>
          <p:cNvSpPr txBox="1">
            <a:spLocks noGrp="1"/>
          </p:cNvSpPr>
          <p:nvPr>
            <p:ph type="body" idx="4294967295"/>
          </p:nvPr>
        </p:nvSpPr>
        <p:spPr>
          <a:xfrm>
            <a:off x="0" y="1757363"/>
            <a:ext cx="10072688" cy="1711325"/>
          </a:xfrm>
          <a:prstGeom prst="rect">
            <a:avLst/>
          </a:prstGeom>
          <a:noFill/>
          <a:ln>
            <a:noFill/>
          </a:ln>
        </p:spPr>
        <p:txBody>
          <a:bodyPr lIns="0" tIns="0" rIns="0" bIns="0" anchor="b" anchorCtr="0">
            <a:noAutofit/>
          </a:bodyPr>
          <a:lstStyle/>
          <a:p>
            <a:pPr marL="64242" marR="0" lvl="0" indent="-742" algn="l" rtl="0">
              <a:lnSpc>
                <a:spcPct val="80000"/>
              </a:lnSpc>
              <a:spcBef>
                <a:spcPts val="0"/>
              </a:spcBef>
              <a:spcAft>
                <a:spcPts val="0"/>
              </a:spcAft>
              <a:buClr>
                <a:schemeClr val="lt2"/>
              </a:buClr>
              <a:buSzPct val="25000"/>
              <a:buFont typeface="Noto Sans Symbols"/>
              <a:buNone/>
            </a:pPr>
            <a:r>
              <a:rPr lang="en-US" sz="1700" b="1" i="0" u="sng" strike="noStrike" cap="none">
                <a:solidFill>
                  <a:schemeClr val="hlink"/>
                </a:solidFill>
                <a:latin typeface="Comic Sans MS"/>
                <a:ea typeface="Comic Sans MS"/>
                <a:cs typeface="Comic Sans MS"/>
                <a:sym typeface="Comic Sans MS"/>
                <a:hlinkClick r:id="rId3"/>
              </a:rPr>
              <a:t>                                                                                                                                                                                                       </a:t>
            </a:r>
          </a:p>
          <a:p>
            <a:pPr marL="64242" marR="0" lvl="0" indent="-742" algn="l" rtl="0">
              <a:lnSpc>
                <a:spcPct val="80000"/>
              </a:lnSpc>
              <a:spcBef>
                <a:spcPts val="1099"/>
              </a:spcBef>
              <a:spcAft>
                <a:spcPts val="0"/>
              </a:spcAft>
              <a:buClr>
                <a:schemeClr val="lt2"/>
              </a:buClr>
              <a:buSzPct val="25000"/>
              <a:buFont typeface="Noto Sans Symbols"/>
              <a:buNone/>
            </a:pPr>
            <a:r>
              <a:rPr lang="en-US" sz="2400" b="1" i="0" u="sng" strike="noStrike" cap="none">
                <a:latin typeface="+mj-lt"/>
                <a:ea typeface="Comic Sans MS"/>
                <a:cs typeface="Comic Sans MS"/>
                <a:sym typeface="Comic Sans MS"/>
                <a:hlinkClick r:id="rId3"/>
              </a:rPr>
              <a:t>http://www.lmunet.edu/</a:t>
            </a:r>
            <a:r>
              <a:rPr lang="en-US" sz="2400" b="1" i="0" u="none" strike="noStrike" cap="none">
                <a:latin typeface="+mj-lt"/>
                <a:ea typeface="Comic Sans MS"/>
                <a:cs typeface="Comic Sans MS"/>
                <a:sym typeface="Comic Sans MS"/>
              </a:rPr>
              <a:t> </a:t>
            </a:r>
          </a:p>
          <a:p>
            <a:pPr marL="64242" marR="0" lvl="0" indent="-742" algn="l" rtl="0">
              <a:lnSpc>
                <a:spcPct val="80000"/>
              </a:lnSpc>
              <a:spcBef>
                <a:spcPts val="1099"/>
              </a:spcBef>
              <a:spcAft>
                <a:spcPts val="0"/>
              </a:spcAft>
              <a:buClr>
                <a:schemeClr val="lt2"/>
              </a:buClr>
              <a:buSzPct val="25000"/>
              <a:buFont typeface="Noto Sans Symbols"/>
              <a:buNone/>
            </a:pPr>
            <a:endParaRPr sz="1954" b="1" i="0" u="none" strike="noStrike" cap="none">
              <a:solidFill>
                <a:srgbClr val="FFFF00"/>
              </a:solidFill>
              <a:latin typeface="Comic Sans MS"/>
              <a:ea typeface="Comic Sans MS"/>
              <a:cs typeface="Comic Sans MS"/>
              <a:sym typeface="Comic Sans MS"/>
            </a:endParaRPr>
          </a:p>
          <a:p>
            <a:pPr marL="321142" marR="0" lvl="0" indent="-257642" algn="ctr" rtl="0">
              <a:lnSpc>
                <a:spcPct val="80000"/>
              </a:lnSpc>
              <a:spcBef>
                <a:spcPts val="1099"/>
              </a:spcBef>
              <a:spcAft>
                <a:spcPts val="0"/>
              </a:spcAft>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Application Fee waived for SCPA students</a:t>
            </a:r>
          </a:p>
          <a:p>
            <a:pPr marL="321142" marR="0" lvl="0" indent="-257642" algn="ctr" rtl="0">
              <a:lnSpc>
                <a:spcPct val="80000"/>
              </a:lnSpc>
              <a:spcBef>
                <a:spcPts val="1099"/>
              </a:spcBef>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In state tuition offered</a:t>
            </a:r>
          </a:p>
        </p:txBody>
      </p:sp>
      <p:sp>
        <p:nvSpPr>
          <p:cNvPr id="2329" name="Shape 2329"/>
          <p:cNvSpPr/>
          <p:nvPr/>
        </p:nvSpPr>
        <p:spPr>
          <a:xfrm>
            <a:off x="474683" y="4434855"/>
            <a:ext cx="5448300" cy="3621307"/>
          </a:xfrm>
          <a:prstGeom prst="rect">
            <a:avLst/>
          </a:prstGeom>
          <a:noFill/>
          <a:ln>
            <a:noFill/>
          </a:ln>
        </p:spPr>
        <p:txBody>
          <a:bodyPr lIns="45100" tIns="45100" rIns="45100" bIns="45100" anchor="t" anchorCtr="0">
            <a:noAutofit/>
          </a:bodyPr>
          <a:lstStyle/>
          <a:p>
            <a:pPr marL="426490" marR="0" lvl="0" indent="-426490" algn="l" rtl="0">
              <a:lnSpc>
                <a:spcPct val="120000"/>
              </a:lnSpc>
              <a:spcBef>
                <a:spcPts val="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Associates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Business Administration </a:t>
            </a:r>
          </a:p>
          <a:p>
            <a:pPr marL="1130315" marR="0" lvl="1" indent="-495315" algn="l" rtl="0">
              <a:lnSpc>
                <a:spcPct val="120000"/>
              </a:lnSpc>
              <a:spcBef>
                <a:spcPts val="70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Accounting</a:t>
            </a:r>
          </a:p>
          <a:p>
            <a:pPr marL="1130315" marR="0" lvl="1" indent="-495315" algn="l" rtl="0">
              <a:lnSpc>
                <a:spcPct val="120000"/>
              </a:lnSpc>
              <a:spcBef>
                <a:spcPts val="700"/>
              </a:spcBef>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Marketing </a:t>
            </a:r>
          </a:p>
        </p:txBody>
      </p:sp>
      <p:sp>
        <p:nvSpPr>
          <p:cNvPr id="2330" name="Shape 2330"/>
          <p:cNvSpPr/>
          <p:nvPr/>
        </p:nvSpPr>
        <p:spPr>
          <a:xfrm>
            <a:off x="6583457" y="3863712"/>
            <a:ext cx="5435600" cy="5361271"/>
          </a:xfrm>
          <a:prstGeom prst="rect">
            <a:avLst/>
          </a:prstGeom>
          <a:noFill/>
          <a:ln>
            <a:noFill/>
          </a:ln>
        </p:spPr>
        <p:txBody>
          <a:bodyPr lIns="45100" tIns="45100" rIns="45100" bIns="45100" anchor="t" anchorCtr="0">
            <a:noAutofit/>
          </a:bodyPr>
          <a:lstStyle/>
          <a:p>
            <a:pPr marL="367868" marR="0" lvl="0" indent="-367868" algn="l" rtl="0">
              <a:lnSpc>
                <a:spcPct val="110000"/>
              </a:lnSpc>
              <a:spcBef>
                <a:spcPts val="0"/>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Athletic Training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Veterinary Health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Criminology and Criminal Justice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Social Work</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Environmental Science</a:t>
            </a:r>
          </a:p>
          <a:p>
            <a:pPr marL="367868" marR="0" lvl="0" indent="-367868" algn="l" rtl="0">
              <a:lnSpc>
                <a:spcPct val="110000"/>
              </a:lnSpc>
              <a:spcBef>
                <a:spcPts val="1399"/>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Arts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Art</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Media Communications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Business </a:t>
            </a:r>
          </a:p>
          <a:p>
            <a:pPr marL="1030079" marR="0" lvl="1" indent="-395079" algn="l" rtl="0">
              <a:lnSpc>
                <a:spcPct val="110000"/>
              </a:lnSpc>
              <a:spcBef>
                <a:spcPts val="700"/>
              </a:spcBef>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Political Science</a:t>
            </a:r>
          </a:p>
        </p:txBody>
      </p:sp>
      <p:sp>
        <p:nvSpPr>
          <p:cNvPr id="2331" name="Shape 2331"/>
          <p:cNvSpPr/>
          <p:nvPr/>
        </p:nvSpPr>
        <p:spPr>
          <a:xfrm>
            <a:off x="9226553" y="1804760"/>
            <a:ext cx="4724400" cy="368110"/>
          </a:xfrm>
          <a:prstGeom prst="rect">
            <a:avLst/>
          </a:prstGeom>
          <a:noFill/>
          <a:ln>
            <a:noFill/>
          </a:ln>
        </p:spPr>
        <p:txBody>
          <a:bodyPr lIns="45100" tIns="45100" rIns="45100" bIns="45100" anchor="t" anchorCtr="0">
            <a:noAutofit/>
          </a:bodyPr>
          <a:lstStyle/>
          <a:p>
            <a:pPr marL="0" marR="0" lvl="0" indent="0" algn="ctr" rtl="0">
              <a:spcBef>
                <a:spcPts val="0"/>
              </a:spcBef>
              <a:buSzPct val="25000"/>
              <a:buNone/>
            </a:pPr>
            <a:r>
              <a:rPr lang="en-US" sz="1800" b="1" i="0" u="none" strike="noStrike" cap="none">
                <a:solidFill>
                  <a:srgbClr val="00B050"/>
                </a:solidFill>
                <a:latin typeface="Caveat"/>
                <a:ea typeface="Caveat"/>
                <a:cs typeface="Caveat"/>
                <a:sym typeface="Caveat"/>
              </a:rPr>
              <a:t>Harrogate, TN</a:t>
            </a:r>
          </a:p>
        </p:txBody>
      </p:sp>
      <p:pic>
        <p:nvPicPr>
          <p:cNvPr id="2332" name="Shape 2332"/>
          <p:cNvPicPr preferRelativeResize="0"/>
          <p:nvPr/>
        </p:nvPicPr>
        <p:blipFill rotWithShape="1">
          <a:blip r:embed="rId4">
            <a:alphaModFix/>
          </a:blip>
          <a:srcRect/>
          <a:stretch/>
        </p:blipFill>
        <p:spPr>
          <a:xfrm>
            <a:off x="10883900" y="2453932"/>
            <a:ext cx="1409700" cy="1409701"/>
          </a:xfrm>
          <a:prstGeom prst="rect">
            <a:avLst/>
          </a:prstGeom>
          <a:noFill/>
          <a:ln>
            <a:noFill/>
          </a:ln>
        </p:spPr>
      </p:pic>
      <p:pic>
        <p:nvPicPr>
          <p:cNvPr id="2333" name="Shape 2333"/>
          <p:cNvPicPr preferRelativeResize="0"/>
          <p:nvPr/>
        </p:nvPicPr>
        <p:blipFill rotWithShape="1">
          <a:blip r:embed="rId4">
            <a:alphaModFix/>
          </a:blip>
          <a:srcRect/>
          <a:stretch/>
        </p:blipFill>
        <p:spPr>
          <a:xfrm>
            <a:off x="10883900" y="230187"/>
            <a:ext cx="1409700" cy="1409701"/>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27DB8-73C7-4AF7-A06F-0FA1350533DC}"/>
              </a:ext>
            </a:extLst>
          </p:cNvPr>
          <p:cNvPicPr>
            <a:picLocks noChangeAspect="1"/>
          </p:cNvPicPr>
          <p:nvPr/>
        </p:nvPicPr>
        <p:blipFill>
          <a:blip r:embed="rId2"/>
          <a:stretch>
            <a:fillRect/>
          </a:stretch>
        </p:blipFill>
        <p:spPr>
          <a:xfrm>
            <a:off x="182752" y="316025"/>
            <a:ext cx="8459145" cy="5645952"/>
          </a:xfrm>
          <a:prstGeom prst="rect">
            <a:avLst/>
          </a:prstGeom>
        </p:spPr>
      </p:pic>
      <p:sp>
        <p:nvSpPr>
          <p:cNvPr id="5" name="TextBox 4">
            <a:extLst>
              <a:ext uri="{FF2B5EF4-FFF2-40B4-BE49-F238E27FC236}">
                <a16:creationId xmlns:a16="http://schemas.microsoft.com/office/drawing/2014/main" id="{18463C42-B765-20F7-8DC9-33BB26EF7948}"/>
              </a:ext>
            </a:extLst>
          </p:cNvPr>
          <p:cNvSpPr txBox="1"/>
          <p:nvPr/>
        </p:nvSpPr>
        <p:spPr>
          <a:xfrm>
            <a:off x="8620925" y="646693"/>
            <a:ext cx="4222098" cy="7446590"/>
          </a:xfrm>
          <a:prstGeom prst="rect">
            <a:avLst/>
          </a:prstGeom>
          <a:noFill/>
        </p:spPr>
        <p:txBody>
          <a:bodyPr wrap="square" rtlCol="0">
            <a:spAutoFit/>
          </a:bodyPr>
          <a:lstStyle/>
          <a:p>
            <a:pPr algn="ctr" defTabSz="650230"/>
            <a:r>
              <a:rPr lang="en-US" sz="2844" b="1" kern="1200">
                <a:solidFill>
                  <a:prstClr val="black"/>
                </a:solidFill>
                <a:latin typeface="Calibri" panose="020F0502020204030204"/>
                <a:ea typeface="+mn-ea"/>
                <a:cs typeface="+mn-cs"/>
              </a:rPr>
              <a:t>Come Support the following students that donated their pottery to the 30th Annual Soup Bowl fundraising event on </a:t>
            </a:r>
            <a:r>
              <a:rPr lang="en-US" sz="2844" b="1" kern="1200">
                <a:solidFill>
                  <a:srgbClr val="0070C0"/>
                </a:solidFill>
                <a:latin typeface="Calibri" panose="020F0502020204030204"/>
                <a:ea typeface="+mn-ea"/>
                <a:cs typeface="+mn-cs"/>
              </a:rPr>
              <a:t>Thursday, November 3rd, 2022</a:t>
            </a:r>
          </a:p>
          <a:p>
            <a:pPr algn="ctr" defTabSz="650230"/>
            <a:endParaRPr lang="en-US" sz="1707"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rPr>
              <a:t>ALL Pottery Bowls will be available for view/purchase on Thursday, November 3, 2022, from 9:00 am- 7:00 pm only at the Heritage Center, in downtown Vero Beach. The donation requested for each bowl is $15.</a:t>
            </a:r>
          </a:p>
          <a:p>
            <a:pPr algn="ctr" defTabSz="650230"/>
            <a:endParaRPr lang="en-US" sz="1707" kern="1200">
              <a:solidFill>
                <a:prstClr val="black"/>
              </a:solidFill>
              <a:latin typeface="Calibri" panose="020F0502020204030204"/>
              <a:ea typeface="+mn-ea"/>
              <a:cs typeface="+mn-cs"/>
            </a:endParaRPr>
          </a:p>
          <a:p>
            <a:pPr algn="ctr" defTabSz="650230"/>
            <a:r>
              <a:rPr lang="en-US" sz="1707" kern="1200">
                <a:solidFill>
                  <a:prstClr val="black"/>
                </a:solidFill>
                <a:latin typeface="Calibri" panose="020F0502020204030204"/>
                <a:ea typeface="+mn-ea"/>
                <a:cs typeface="+mn-cs"/>
              </a:rPr>
              <a:t>The minimum donation continues to be $5 for a bowl of soup and $15 for a quart container of ‘soup-to-go’; however, the idea is to donate what you would have spent on that meal had you gone out to eat instead.’</a:t>
            </a:r>
          </a:p>
        </p:txBody>
      </p:sp>
      <p:graphicFrame>
        <p:nvGraphicFramePr>
          <p:cNvPr id="6" name="Table 9">
            <a:extLst>
              <a:ext uri="{FF2B5EF4-FFF2-40B4-BE49-F238E27FC236}">
                <a16:creationId xmlns:a16="http://schemas.microsoft.com/office/drawing/2014/main" id="{014BDECA-BBEC-F879-6D10-67DAEDCF4BD6}"/>
              </a:ext>
            </a:extLst>
          </p:cNvPr>
          <p:cNvGraphicFramePr>
            <a:graphicFrameLocks noGrp="1"/>
          </p:cNvGraphicFramePr>
          <p:nvPr>
            <p:extLst>
              <p:ext uri="{D42A27DB-BD31-4B8C-83A1-F6EECF244321}">
                <p14:modId xmlns:p14="http://schemas.microsoft.com/office/powerpoint/2010/main" val="2442640137"/>
              </p:ext>
            </p:extLst>
          </p:nvPr>
        </p:nvGraphicFramePr>
        <p:xfrm>
          <a:off x="182754" y="5908100"/>
          <a:ext cx="8459144" cy="3482848"/>
        </p:xfrm>
        <a:graphic>
          <a:graphicData uri="http://schemas.openxmlformats.org/drawingml/2006/table">
            <a:tbl>
              <a:tblPr firstRow="1" bandRow="1">
                <a:tableStyleId>{5C22544A-7EE6-4342-B048-85BDC9FD1C3A}</a:tableStyleId>
              </a:tblPr>
              <a:tblGrid>
                <a:gridCol w="2114786">
                  <a:extLst>
                    <a:ext uri="{9D8B030D-6E8A-4147-A177-3AD203B41FA5}">
                      <a16:colId xmlns:a16="http://schemas.microsoft.com/office/drawing/2014/main" val="4174770414"/>
                    </a:ext>
                  </a:extLst>
                </a:gridCol>
                <a:gridCol w="2114786">
                  <a:extLst>
                    <a:ext uri="{9D8B030D-6E8A-4147-A177-3AD203B41FA5}">
                      <a16:colId xmlns:a16="http://schemas.microsoft.com/office/drawing/2014/main" val="1405100232"/>
                    </a:ext>
                  </a:extLst>
                </a:gridCol>
                <a:gridCol w="2114786">
                  <a:extLst>
                    <a:ext uri="{9D8B030D-6E8A-4147-A177-3AD203B41FA5}">
                      <a16:colId xmlns:a16="http://schemas.microsoft.com/office/drawing/2014/main" val="50463931"/>
                    </a:ext>
                  </a:extLst>
                </a:gridCol>
                <a:gridCol w="2114786">
                  <a:extLst>
                    <a:ext uri="{9D8B030D-6E8A-4147-A177-3AD203B41FA5}">
                      <a16:colId xmlns:a16="http://schemas.microsoft.com/office/drawing/2014/main" val="2556992021"/>
                    </a:ext>
                  </a:extLst>
                </a:gridCol>
              </a:tblGrid>
              <a:tr h="3467947">
                <a:tc>
                  <a:txBody>
                    <a:bodyPr/>
                    <a:lstStyle/>
                    <a:p>
                      <a:pPr lvl="0"/>
                      <a:r>
                        <a:rPr lang="en-US" sz="2000" b="1" kern="1200">
                          <a:solidFill>
                            <a:schemeClr val="lt1"/>
                          </a:solidFill>
                          <a:effectLst/>
                          <a:latin typeface="+mn-lt"/>
                          <a:ea typeface="+mn-ea"/>
                          <a:cs typeface="+mn-cs"/>
                        </a:rPr>
                        <a:t>Addyson Langen</a:t>
                      </a:r>
                    </a:p>
                    <a:p>
                      <a:pPr lvl="0"/>
                      <a:r>
                        <a:rPr lang="en-US" sz="2000" b="1" kern="1200">
                          <a:solidFill>
                            <a:schemeClr val="lt1"/>
                          </a:solidFill>
                          <a:effectLst/>
                          <a:latin typeface="+mn-lt"/>
                          <a:ea typeface="+mn-ea"/>
                          <a:cs typeface="+mn-cs"/>
                        </a:rPr>
                        <a:t>Alex Jaffe</a:t>
                      </a:r>
                    </a:p>
                    <a:p>
                      <a:pPr lvl="0"/>
                      <a:r>
                        <a:rPr lang="en-US" sz="2000" b="1" kern="1200">
                          <a:solidFill>
                            <a:schemeClr val="lt1"/>
                          </a:solidFill>
                          <a:effectLst/>
                          <a:latin typeface="+mn-lt"/>
                          <a:ea typeface="+mn-ea"/>
                          <a:cs typeface="+mn-cs"/>
                        </a:rPr>
                        <a:t>Amare Payne</a:t>
                      </a:r>
                    </a:p>
                    <a:p>
                      <a:pPr lvl="0"/>
                      <a:r>
                        <a:rPr lang="en-US" sz="2000" b="1" kern="1200">
                          <a:solidFill>
                            <a:schemeClr val="lt1"/>
                          </a:solidFill>
                          <a:effectLst/>
                          <a:latin typeface="+mn-lt"/>
                          <a:ea typeface="+mn-ea"/>
                          <a:cs typeface="+mn-cs"/>
                        </a:rPr>
                        <a:t>Ariana Albuquerque</a:t>
                      </a:r>
                    </a:p>
                    <a:p>
                      <a:pPr lvl="0"/>
                      <a:r>
                        <a:rPr lang="en-US" sz="2000" b="1" kern="1200">
                          <a:solidFill>
                            <a:schemeClr val="lt1"/>
                          </a:solidFill>
                          <a:effectLst/>
                          <a:latin typeface="+mn-lt"/>
                          <a:ea typeface="+mn-ea"/>
                          <a:cs typeface="+mn-cs"/>
                        </a:rPr>
                        <a:t>Atticus Agnew</a:t>
                      </a:r>
                    </a:p>
                    <a:p>
                      <a:pPr lvl="0"/>
                      <a:r>
                        <a:rPr lang="en-US" sz="2000" b="1" kern="1200">
                          <a:solidFill>
                            <a:schemeClr val="lt1"/>
                          </a:solidFill>
                          <a:effectLst/>
                          <a:latin typeface="+mn-lt"/>
                          <a:ea typeface="+mn-ea"/>
                          <a:cs typeface="+mn-cs"/>
                        </a:rPr>
                        <a:t>Ayden Salinas </a:t>
                      </a:r>
                    </a:p>
                    <a:p>
                      <a:pPr lvl="0"/>
                      <a:r>
                        <a:rPr lang="en-US" sz="2000" b="1" kern="1200">
                          <a:solidFill>
                            <a:schemeClr val="lt1"/>
                          </a:solidFill>
                          <a:effectLst/>
                          <a:latin typeface="+mn-lt"/>
                          <a:ea typeface="+mn-ea"/>
                          <a:cs typeface="+mn-cs"/>
                        </a:rPr>
                        <a:t>Ayden WIlson</a:t>
                      </a:r>
                    </a:p>
                    <a:p>
                      <a:pPr lvl="0"/>
                      <a:r>
                        <a:rPr lang="en-US" sz="2000" b="1" kern="1200">
                          <a:solidFill>
                            <a:schemeClr val="lt1"/>
                          </a:solidFill>
                          <a:effectLst/>
                          <a:latin typeface="+mn-lt"/>
                          <a:ea typeface="+mn-ea"/>
                          <a:cs typeface="+mn-cs"/>
                        </a:rPr>
                        <a:t>Brianna Armas</a:t>
                      </a:r>
                    </a:p>
                    <a:p>
                      <a:pPr lvl="0"/>
                      <a:r>
                        <a:rPr lang="en-US" sz="2000" b="1" kern="1200">
                          <a:solidFill>
                            <a:schemeClr val="lt1"/>
                          </a:solidFill>
                          <a:effectLst/>
                          <a:latin typeface="+mn-lt"/>
                          <a:ea typeface="+mn-ea"/>
                          <a:cs typeface="+mn-cs"/>
                        </a:rPr>
                        <a:t>Brianna Xavier</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Brooke Peters</a:t>
                      </a:r>
                    </a:p>
                    <a:p>
                      <a:pPr lvl="0"/>
                      <a:r>
                        <a:rPr lang="en-US" sz="2000" b="1" kern="1200">
                          <a:solidFill>
                            <a:schemeClr val="lt1"/>
                          </a:solidFill>
                          <a:effectLst/>
                          <a:latin typeface="+mn-lt"/>
                          <a:ea typeface="+mn-ea"/>
                          <a:cs typeface="+mn-cs"/>
                        </a:rPr>
                        <a:t>Brooke Slater</a:t>
                      </a:r>
                    </a:p>
                    <a:p>
                      <a:pPr lvl="0"/>
                      <a:r>
                        <a:rPr lang="en-US" sz="2000" b="1" kern="1200">
                          <a:solidFill>
                            <a:schemeClr val="lt1"/>
                          </a:solidFill>
                          <a:effectLst/>
                          <a:latin typeface="+mn-lt"/>
                          <a:ea typeface="+mn-ea"/>
                          <a:cs typeface="+mn-cs"/>
                        </a:rPr>
                        <a:t>Christine Ortiz</a:t>
                      </a:r>
                    </a:p>
                    <a:p>
                      <a:pPr lvl="0"/>
                      <a:r>
                        <a:rPr lang="en-US" sz="2000" b="1" kern="1200">
                          <a:solidFill>
                            <a:schemeClr val="lt1"/>
                          </a:solidFill>
                          <a:effectLst/>
                          <a:latin typeface="+mn-lt"/>
                          <a:ea typeface="+mn-ea"/>
                          <a:cs typeface="+mn-cs"/>
                        </a:rPr>
                        <a:t>Christopher Nichols</a:t>
                      </a:r>
                    </a:p>
                    <a:p>
                      <a:pPr lvl="0"/>
                      <a:r>
                        <a:rPr lang="en-US" sz="2000" b="1" kern="1200">
                          <a:solidFill>
                            <a:schemeClr val="lt1"/>
                          </a:solidFill>
                          <a:effectLst/>
                          <a:latin typeface="+mn-lt"/>
                          <a:ea typeface="+mn-ea"/>
                          <a:cs typeface="+mn-cs"/>
                        </a:rPr>
                        <a:t>Corby Henderson</a:t>
                      </a:r>
                    </a:p>
                    <a:p>
                      <a:pPr lvl="0"/>
                      <a:r>
                        <a:rPr lang="en-US" sz="2000" b="1" kern="1200">
                          <a:solidFill>
                            <a:schemeClr val="lt1"/>
                          </a:solidFill>
                          <a:effectLst/>
                          <a:latin typeface="+mn-lt"/>
                          <a:ea typeface="+mn-ea"/>
                          <a:cs typeface="+mn-cs"/>
                        </a:rPr>
                        <a:t>David Horne</a:t>
                      </a:r>
                    </a:p>
                    <a:p>
                      <a:pPr lvl="0"/>
                      <a:r>
                        <a:rPr lang="en-US" sz="2000" b="1" kern="1200">
                          <a:solidFill>
                            <a:schemeClr val="lt1"/>
                          </a:solidFill>
                          <a:effectLst/>
                          <a:latin typeface="+mn-lt"/>
                          <a:ea typeface="+mn-ea"/>
                          <a:cs typeface="+mn-cs"/>
                        </a:rPr>
                        <a:t>David Onuoha</a:t>
                      </a:r>
                    </a:p>
                    <a:p>
                      <a:pPr lvl="0"/>
                      <a:r>
                        <a:rPr lang="en-US" sz="2000" b="1" kern="1200">
                          <a:solidFill>
                            <a:schemeClr val="lt1"/>
                          </a:solidFill>
                          <a:effectLst/>
                          <a:latin typeface="+mn-lt"/>
                          <a:ea typeface="+mn-ea"/>
                          <a:cs typeface="+mn-cs"/>
                        </a:rPr>
                        <a:t>Dlorah Lopez</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Jahsai Arnoux</a:t>
                      </a:r>
                    </a:p>
                    <a:p>
                      <a:pPr lvl="0"/>
                      <a:r>
                        <a:rPr lang="en-US" sz="2000" b="1" kern="1200">
                          <a:solidFill>
                            <a:schemeClr val="lt1"/>
                          </a:solidFill>
                          <a:effectLst/>
                          <a:latin typeface="+mn-lt"/>
                          <a:ea typeface="+mn-ea"/>
                          <a:cs typeface="+mn-cs"/>
                        </a:rPr>
                        <a:t>Jaimoni Parker</a:t>
                      </a:r>
                    </a:p>
                    <a:p>
                      <a:pPr lvl="0"/>
                      <a:r>
                        <a:rPr lang="en-US" sz="2000" b="1" kern="1200">
                          <a:solidFill>
                            <a:schemeClr val="lt1"/>
                          </a:solidFill>
                          <a:effectLst/>
                          <a:latin typeface="+mn-lt"/>
                          <a:ea typeface="+mn-ea"/>
                          <a:cs typeface="+mn-cs"/>
                        </a:rPr>
                        <a:t>Jordan Folk</a:t>
                      </a:r>
                    </a:p>
                    <a:p>
                      <a:pPr lvl="0"/>
                      <a:r>
                        <a:rPr lang="en-US" sz="2000" b="1" kern="1200">
                          <a:solidFill>
                            <a:schemeClr val="lt1"/>
                          </a:solidFill>
                          <a:effectLst/>
                          <a:latin typeface="+mn-lt"/>
                          <a:ea typeface="+mn-ea"/>
                          <a:cs typeface="+mn-cs"/>
                        </a:rPr>
                        <a:t>Lexi Pyle Torres</a:t>
                      </a:r>
                    </a:p>
                    <a:p>
                      <a:pPr lvl="0"/>
                      <a:r>
                        <a:rPr lang="en-US" sz="2000" b="1" kern="1200">
                          <a:solidFill>
                            <a:schemeClr val="lt1"/>
                          </a:solidFill>
                          <a:effectLst/>
                          <a:latin typeface="+mn-lt"/>
                          <a:ea typeface="+mn-ea"/>
                          <a:cs typeface="+mn-cs"/>
                        </a:rPr>
                        <a:t>Leyla Abrahams</a:t>
                      </a:r>
                    </a:p>
                    <a:p>
                      <a:pPr lvl="0"/>
                      <a:r>
                        <a:rPr lang="en-US" sz="2000" b="1" kern="1200">
                          <a:solidFill>
                            <a:schemeClr val="lt1"/>
                          </a:solidFill>
                          <a:effectLst/>
                          <a:latin typeface="+mn-lt"/>
                          <a:ea typeface="+mn-ea"/>
                          <a:cs typeface="+mn-cs"/>
                        </a:rPr>
                        <a:t>Mackenzie Roberts</a:t>
                      </a:r>
                    </a:p>
                    <a:p>
                      <a:pPr lvl="0"/>
                      <a:r>
                        <a:rPr lang="en-US" sz="2000" b="1" kern="1200">
                          <a:solidFill>
                            <a:schemeClr val="lt1"/>
                          </a:solidFill>
                          <a:effectLst/>
                          <a:latin typeface="+mn-lt"/>
                          <a:ea typeface="+mn-ea"/>
                          <a:cs typeface="+mn-cs"/>
                        </a:rPr>
                        <a:t>Madison Gordan</a:t>
                      </a:r>
                    </a:p>
                    <a:p>
                      <a:pPr lvl="0"/>
                      <a:r>
                        <a:rPr lang="en-US" sz="2000" b="1" kern="1200">
                          <a:solidFill>
                            <a:schemeClr val="lt1"/>
                          </a:solidFill>
                          <a:effectLst/>
                          <a:latin typeface="+mn-lt"/>
                          <a:ea typeface="+mn-ea"/>
                          <a:cs typeface="+mn-cs"/>
                        </a:rPr>
                        <a:t>Marissa Indrigo</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Marlee Apple</a:t>
                      </a:r>
                    </a:p>
                    <a:p>
                      <a:pPr lvl="0"/>
                      <a:r>
                        <a:rPr lang="en-US" sz="2000" b="1" kern="1200">
                          <a:solidFill>
                            <a:schemeClr val="lt1"/>
                          </a:solidFill>
                          <a:effectLst/>
                          <a:latin typeface="+mn-lt"/>
                          <a:ea typeface="+mn-ea"/>
                          <a:cs typeface="+mn-cs"/>
                        </a:rPr>
                        <a:t>Martha Jones </a:t>
                      </a:r>
                    </a:p>
                    <a:p>
                      <a:pPr lvl="0"/>
                      <a:r>
                        <a:rPr lang="en-US" sz="2000" b="1" kern="1200">
                          <a:solidFill>
                            <a:schemeClr val="lt1"/>
                          </a:solidFill>
                          <a:effectLst/>
                          <a:latin typeface="+mn-lt"/>
                          <a:ea typeface="+mn-ea"/>
                          <a:cs typeface="+mn-cs"/>
                        </a:rPr>
                        <a:t>Natalie De Souza</a:t>
                      </a:r>
                    </a:p>
                    <a:p>
                      <a:pPr lvl="0"/>
                      <a:r>
                        <a:rPr lang="en-US" sz="2000" b="1" kern="1200">
                          <a:solidFill>
                            <a:schemeClr val="lt1"/>
                          </a:solidFill>
                          <a:effectLst/>
                          <a:latin typeface="+mn-lt"/>
                          <a:ea typeface="+mn-ea"/>
                          <a:cs typeface="+mn-cs"/>
                        </a:rPr>
                        <a:t>Olivia Rios</a:t>
                      </a:r>
                    </a:p>
                    <a:p>
                      <a:pPr lvl="0"/>
                      <a:r>
                        <a:rPr lang="en-US" sz="2000" b="1" kern="1200">
                          <a:solidFill>
                            <a:schemeClr val="lt1"/>
                          </a:solidFill>
                          <a:effectLst/>
                          <a:latin typeface="+mn-lt"/>
                          <a:ea typeface="+mn-ea"/>
                          <a:cs typeface="+mn-cs"/>
                        </a:rPr>
                        <a:t>Tori Huckstep</a:t>
                      </a:r>
                    </a:p>
                    <a:p>
                      <a:pPr lvl="0"/>
                      <a:r>
                        <a:rPr lang="en-US" sz="2000" b="1" kern="1200">
                          <a:solidFill>
                            <a:schemeClr val="lt1"/>
                          </a:solidFill>
                          <a:effectLst/>
                          <a:latin typeface="+mn-lt"/>
                          <a:ea typeface="+mn-ea"/>
                          <a:cs typeface="+mn-cs"/>
                        </a:rPr>
                        <a:t>Victoria Purificato</a:t>
                      </a:r>
                    </a:p>
                    <a:p>
                      <a:pPr lvl="0"/>
                      <a:r>
                        <a:rPr lang="en-US" sz="2000" b="1" kern="1200">
                          <a:solidFill>
                            <a:schemeClr val="lt1"/>
                          </a:solidFill>
                          <a:effectLst/>
                          <a:latin typeface="+mn-lt"/>
                          <a:ea typeface="+mn-ea"/>
                          <a:cs typeface="+mn-cs"/>
                        </a:rPr>
                        <a:t>Vivianna Colon</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691568680"/>
                  </a:ext>
                </a:extLst>
              </a:tr>
            </a:tbl>
          </a:graphicData>
        </a:graphic>
      </p:graphicFrame>
    </p:spTree>
    <p:extLst>
      <p:ext uri="{BB962C8B-B14F-4D97-AF65-F5344CB8AC3E}">
        <p14:creationId xmlns:p14="http://schemas.microsoft.com/office/powerpoint/2010/main" val="1883117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44391" y="-1624733"/>
            <a:ext cx="73152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1219200"/>
            <a:ext cx="9675569" cy="7314743"/>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92791" y="-579029"/>
            <a:ext cx="522086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4E02FAC0-4AB9-A0D9-E7D2-739FE14741A9}"/>
              </a:ext>
            </a:extLst>
          </p:cNvPr>
          <p:cNvPicPr>
            <a:picLocks noChangeAspect="1"/>
          </p:cNvPicPr>
          <p:nvPr/>
        </p:nvPicPr>
        <p:blipFill rotWithShape="1">
          <a:blip r:embed="rId2"/>
          <a:srcRect b="14305"/>
          <a:stretch/>
        </p:blipFill>
        <p:spPr>
          <a:xfrm>
            <a:off x="487680" y="1428750"/>
            <a:ext cx="12029440" cy="6789420"/>
          </a:xfrm>
          <a:prstGeom prst="rect">
            <a:avLst/>
          </a:prstGeom>
        </p:spPr>
      </p:pic>
    </p:spTree>
    <p:extLst>
      <p:ext uri="{BB962C8B-B14F-4D97-AF65-F5344CB8AC3E}">
        <p14:creationId xmlns:p14="http://schemas.microsoft.com/office/powerpoint/2010/main" val="8168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216640" cy="6188570"/>
          </a:xfrm>
        </p:spPr>
        <p:txBody>
          <a:bodyPr>
            <a:normAutofit/>
          </a:bodyPr>
          <a:lstStyle/>
          <a:p>
            <a:pPr defTabSz="975390"/>
            <a:endParaRPr lang="en-US" sz="2500" kern="1200" dirty="0">
              <a:solidFill>
                <a:srgbClr val="FFFFFF"/>
              </a:solidFill>
              <a:latin typeface="Calibri" panose="020F0502020204030204"/>
              <a:ea typeface="+mn-lt"/>
              <a:cs typeface="Calibri" panose="020F0502020204030204"/>
            </a:endParaRPr>
          </a:p>
          <a:p>
            <a:r>
              <a:rPr lang="en-US" sz="2500" dirty="0">
                <a:solidFill>
                  <a:srgbClr val="FFFFFF"/>
                </a:solidFill>
                <a:latin typeface="Abadi" panose="020B0604020202020204" pitchFamily="34" charset="0"/>
              </a:rPr>
              <a:t>Chorus Club for high school on Mondays, after school, in 268</a:t>
            </a:r>
          </a:p>
          <a:p>
            <a:r>
              <a:rPr lang="en-US" sz="2500" dirty="0">
                <a:solidFill>
                  <a:srgbClr val="FFFFFF"/>
                </a:solidFill>
                <a:latin typeface="Abadi" panose="020B0604020202020204" pitchFamily="34" charset="0"/>
              </a:rPr>
              <a:t>D &amp; D, Mondays, after school, in 175</a:t>
            </a:r>
          </a:p>
          <a:p>
            <a:r>
              <a:rPr lang="en-US" sz="2500" dirty="0">
                <a:solidFill>
                  <a:srgbClr val="FFFFFF"/>
                </a:solidFill>
                <a:latin typeface="Abadi" panose="020B0604020202020204" pitchFamily="34" charset="0"/>
              </a:rPr>
              <a:t>Salsa Dancing in 136, on Tuesdays and Thursdays at lunch. </a:t>
            </a:r>
          </a:p>
          <a:p>
            <a:r>
              <a:rPr lang="en-US" sz="2500" dirty="0">
                <a:solidFill>
                  <a:srgbClr val="FFFFFF"/>
                </a:solidFill>
                <a:latin typeface="Abadi" panose="020B0604020202020204" pitchFamily="34" charset="0"/>
              </a:rPr>
              <a:t>SGA, every other Wednesday, after school, from 3:45-5 in room 222</a:t>
            </a:r>
          </a:p>
          <a:p>
            <a:r>
              <a:rPr lang="en-US" sz="2500" dirty="0">
                <a:solidFill>
                  <a:srgbClr val="FFFFFF"/>
                </a:solidFill>
                <a:latin typeface="Abadi" panose="020B0604020202020204" pitchFamily="34" charset="0"/>
              </a:rPr>
              <a:t>GSA on Wednesdays in 169 at lunch 11:55am-12:30pm</a:t>
            </a:r>
          </a:p>
          <a:p>
            <a:r>
              <a:rPr lang="en-US" sz="2500" dirty="0">
                <a:solidFill>
                  <a:srgbClr val="FFFFFF"/>
                </a:solidFill>
                <a:latin typeface="Abadi" panose="020B0604020202020204" pitchFamily="34" charset="0"/>
              </a:rPr>
              <a:t>ASL on Wednesdays in the theater room, at 12pm on lunch. </a:t>
            </a:r>
          </a:p>
          <a:p>
            <a:r>
              <a:rPr lang="en-US" sz="2500" dirty="0">
                <a:solidFill>
                  <a:srgbClr val="FFFFFF"/>
                </a:solidFill>
                <a:latin typeface="Abadi" panose="020B0604020202020204" pitchFamily="34" charset="0"/>
              </a:rPr>
              <a:t>Chorus Club for middle school on Thursdays, after school, in 268</a:t>
            </a:r>
          </a:p>
          <a:p>
            <a:r>
              <a:rPr lang="en-US" sz="2500" dirty="0">
                <a:solidFill>
                  <a:srgbClr val="FFFFFF"/>
                </a:solidFill>
                <a:latin typeface="Abadi" panose="020B0604020202020204" pitchFamily="34" charset="0"/>
              </a:rPr>
              <a:t>Senior Committee Meeting, Thursdays, after school, in 136</a:t>
            </a:r>
          </a:p>
          <a:p>
            <a:r>
              <a:rPr lang="en-US" sz="2500" dirty="0">
                <a:solidFill>
                  <a:srgbClr val="FFFFFF"/>
                </a:solidFill>
              </a:rPr>
              <a:t>Chess Club on Thursdays, during lunch, in 132</a:t>
            </a:r>
          </a:p>
          <a:p>
            <a:endParaRPr lang="en-US" sz="2500" dirty="0">
              <a:solidFill>
                <a:srgbClr val="FFFFFF"/>
              </a:solidFill>
            </a:endParaRPr>
          </a:p>
          <a:p>
            <a:endParaRPr lang="en-US" sz="2500" dirty="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9613EBCB-D30D-9FDC-5D3C-99034C219A2E}"/>
              </a:ext>
            </a:extLst>
          </p:cNvPr>
          <p:cNvSpPr>
            <a:spLocks noGrp="1"/>
          </p:cNvSpPr>
          <p:nvPr>
            <p:ph type="ctrTitle"/>
          </p:nvPr>
        </p:nvSpPr>
        <p:spPr>
          <a:xfrm>
            <a:off x="-1674842" y="1321156"/>
            <a:ext cx="5063574" cy="3077477"/>
          </a:xfrm>
        </p:spPr>
        <p:txBody>
          <a:bodyPr anchor="t">
            <a:normAutofit/>
          </a:bodyPr>
          <a:lstStyle/>
          <a:p>
            <a:pPr algn="r"/>
            <a:r>
              <a:rPr lang="en-US" sz="6000" dirty="0">
                <a:solidFill>
                  <a:schemeClr val="bg1"/>
                </a:solidFill>
              </a:rPr>
              <a:t>Middle School</a:t>
            </a:r>
          </a:p>
        </p:txBody>
      </p:sp>
      <p:sp>
        <p:nvSpPr>
          <p:cNvPr id="3" name="Subtitle 2">
            <a:extLst>
              <a:ext uri="{FF2B5EF4-FFF2-40B4-BE49-F238E27FC236}">
                <a16:creationId xmlns:a16="http://schemas.microsoft.com/office/drawing/2014/main" id="{511E15DD-F04E-185B-CC5F-3962C913EF1E}"/>
              </a:ext>
            </a:extLst>
          </p:cNvPr>
          <p:cNvSpPr>
            <a:spLocks noGrp="1"/>
          </p:cNvSpPr>
          <p:nvPr>
            <p:ph type="subTitle" idx="1"/>
          </p:nvPr>
        </p:nvSpPr>
        <p:spPr>
          <a:xfrm>
            <a:off x="487681" y="6926094"/>
            <a:ext cx="4706578" cy="1100306"/>
          </a:xfrm>
        </p:spPr>
        <p:txBody>
          <a:bodyPr vert="horz" lIns="91440" tIns="45720" rIns="91440" bIns="45720" rtlCol="0" anchor="t">
            <a:normAutofit/>
          </a:bodyPr>
          <a:lstStyle/>
          <a:p>
            <a:pPr algn="r"/>
            <a:r>
              <a:rPr lang="en-US" sz="2850" dirty="0">
                <a:solidFill>
                  <a:schemeClr val="bg1"/>
                </a:solidFill>
              </a:rPr>
              <a:t>Tickets on sale starting Wednesday November 2nd     </a:t>
            </a:r>
          </a:p>
        </p:txBody>
      </p:sp>
      <p:sp>
        <p:nvSpPr>
          <p:cNvPr id="2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79504" y="2570735"/>
            <a:ext cx="148306" cy="148308"/>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cxnSp>
        <p:nvCxnSpPr>
          <p:cNvPr id="29" name="Straight Connector 2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0477" y="2914526"/>
            <a:ext cx="0" cy="561040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AE9D2DF-E840-41D6-8333-E04DC83D317D}"/>
              </a:ext>
            </a:extLst>
          </p:cNvPr>
          <p:cNvPicPr>
            <a:picLocks noChangeAspect="1"/>
          </p:cNvPicPr>
          <p:nvPr/>
        </p:nvPicPr>
        <p:blipFill>
          <a:blip r:embed="rId2"/>
          <a:stretch>
            <a:fillRect/>
          </a:stretch>
        </p:blipFill>
        <p:spPr>
          <a:xfrm>
            <a:off x="80613" y="3125365"/>
            <a:ext cx="6344214" cy="3694027"/>
          </a:xfrm>
          <a:prstGeom prst="rect">
            <a:avLst/>
          </a:prstGeom>
        </p:spPr>
      </p:pic>
      <p:sp>
        <p:nvSpPr>
          <p:cNvPr id="31"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36322" y="2989137"/>
            <a:ext cx="136227" cy="136228"/>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marL="0" marR="0" lvl="0" indent="0" algn="l"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Gill Sans Nova"/>
              <a:ea typeface="+mn-ea"/>
              <a:cs typeface="Arial"/>
              <a:sym typeface="Arial"/>
            </a:endParaRPr>
          </a:p>
        </p:txBody>
      </p:sp>
      <p:pic>
        <p:nvPicPr>
          <p:cNvPr id="6" name="Picture 7" descr="Text, letter&#10;&#10;Description automatically generated">
            <a:extLst>
              <a:ext uri="{FF2B5EF4-FFF2-40B4-BE49-F238E27FC236}">
                <a16:creationId xmlns:a16="http://schemas.microsoft.com/office/drawing/2014/main" id="{08F96752-6C3D-7124-6C93-CFC5B77A06A6}"/>
              </a:ext>
            </a:extLst>
          </p:cNvPr>
          <p:cNvPicPr>
            <a:picLocks noChangeAspect="1"/>
          </p:cNvPicPr>
          <p:nvPr/>
        </p:nvPicPr>
        <p:blipFill>
          <a:blip r:embed="rId3"/>
          <a:stretch>
            <a:fillRect/>
          </a:stretch>
        </p:blipFill>
        <p:spPr>
          <a:xfrm>
            <a:off x="6503050" y="1521609"/>
            <a:ext cx="6045399" cy="6912995"/>
          </a:xfrm>
          <a:prstGeom prst="rect">
            <a:avLst/>
          </a:prstGeom>
        </p:spPr>
      </p:pic>
    </p:spTree>
    <p:extLst>
      <p:ext uri="{BB962C8B-B14F-4D97-AF65-F5344CB8AC3E}">
        <p14:creationId xmlns:p14="http://schemas.microsoft.com/office/powerpoint/2010/main" val="3100345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68A9DCE-037A-F245-73EF-4DBD73819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69" y="1521546"/>
            <a:ext cx="6701259" cy="5321254"/>
          </a:xfrm>
          <a:prstGeom prst="rect">
            <a:avLst/>
          </a:prstGeom>
        </p:spPr>
      </p:pic>
      <p:sp>
        <p:nvSpPr>
          <p:cNvPr id="6" name="TextBox 5">
            <a:extLst>
              <a:ext uri="{FF2B5EF4-FFF2-40B4-BE49-F238E27FC236}">
                <a16:creationId xmlns:a16="http://schemas.microsoft.com/office/drawing/2014/main" id="{D837C24D-6400-B333-A3F4-04ECBA5D7CAA}"/>
              </a:ext>
            </a:extLst>
          </p:cNvPr>
          <p:cNvSpPr txBox="1"/>
          <p:nvPr/>
        </p:nvSpPr>
        <p:spPr>
          <a:xfrm>
            <a:off x="6827520" y="1521546"/>
            <a:ext cx="5792558" cy="1011687"/>
          </a:xfrm>
          <a:prstGeom prst="rect">
            <a:avLst/>
          </a:prstGeom>
          <a:noFill/>
        </p:spPr>
        <p:txBody>
          <a:bodyPr wrap="square" rtlCol="0">
            <a:spAutoFit/>
          </a:bodyPr>
          <a:lstStyle/>
          <a:p>
            <a:pPr algn="ctr" defTabSz="975390"/>
            <a:r>
              <a:rPr lang="en-GB" sz="2987" kern="1200" dirty="0">
                <a:solidFill>
                  <a:prstClr val="black"/>
                </a:solidFill>
                <a:latin typeface="Watermelon Family" panose="02000506000000020004" pitchFamily="2" charset="0"/>
                <a:ea typeface="+mn-ea"/>
                <a:cs typeface="+mn-cs"/>
              </a:rPr>
              <a:t>T-shirts are available for purchase from Oct 13-Nov 7</a:t>
            </a:r>
            <a:r>
              <a:rPr lang="en-GB" sz="2987" kern="1200" baseline="30000" dirty="0">
                <a:solidFill>
                  <a:prstClr val="black"/>
                </a:solidFill>
                <a:latin typeface="Watermelon Family" panose="02000506000000020004" pitchFamily="2" charset="0"/>
                <a:ea typeface="+mn-ea"/>
                <a:cs typeface="+mn-cs"/>
              </a:rPr>
              <a:t>th</a:t>
            </a:r>
            <a:r>
              <a:rPr lang="en-GB" sz="2987" kern="1200" dirty="0">
                <a:solidFill>
                  <a:prstClr val="black"/>
                </a:solidFill>
                <a:latin typeface="Watermelon Family" panose="02000506000000020004" pitchFamily="2" charset="0"/>
                <a:ea typeface="+mn-ea"/>
                <a:cs typeface="+mn-cs"/>
              </a:rPr>
              <a:t>.</a:t>
            </a:r>
          </a:p>
        </p:txBody>
      </p:sp>
      <p:sp>
        <p:nvSpPr>
          <p:cNvPr id="2" name="TextBox 1">
            <a:extLst>
              <a:ext uri="{FF2B5EF4-FFF2-40B4-BE49-F238E27FC236}">
                <a16:creationId xmlns:a16="http://schemas.microsoft.com/office/drawing/2014/main" id="{D3B63311-96F4-5E17-F11F-C0136DBCEBB3}"/>
              </a:ext>
            </a:extLst>
          </p:cNvPr>
          <p:cNvSpPr txBox="1"/>
          <p:nvPr/>
        </p:nvSpPr>
        <p:spPr>
          <a:xfrm>
            <a:off x="230426" y="6951704"/>
            <a:ext cx="12543949" cy="1274195"/>
          </a:xfrm>
          <a:prstGeom prst="rect">
            <a:avLst/>
          </a:prstGeom>
          <a:noFill/>
        </p:spPr>
        <p:txBody>
          <a:bodyPr wrap="square">
            <a:spAutoFit/>
          </a:bodyPr>
          <a:lstStyle/>
          <a:p>
            <a:pPr algn="ctr" defTabSz="975390"/>
            <a:r>
              <a:rPr lang="en-US" sz="2560" kern="1200" dirty="0">
                <a:latin typeface="KG Lego House" panose="02000503000000020004" pitchFamily="2" charset="0"/>
                <a:ea typeface="+mn-ea"/>
                <a:cs typeface="+mn-cs"/>
              </a:rPr>
              <a:t>Help support SCPA Theatre Department as we raise funds to build up our Theatre Budget to offset costs for our future productions and the purchase of much needed additional theatre equipment.   </a:t>
            </a:r>
            <a:endParaRPr lang="en-US" sz="2560" kern="1200" dirty="0">
              <a:solidFill>
                <a:prstClr val="black"/>
              </a:solidFill>
              <a:latin typeface="KG Lego House" panose="02000503000000020004" pitchFamily="2" charset="0"/>
              <a:ea typeface="+mn-ea"/>
              <a:cs typeface="+mn-cs"/>
            </a:endParaRPr>
          </a:p>
        </p:txBody>
      </p:sp>
      <p:sp>
        <p:nvSpPr>
          <p:cNvPr id="4" name="TextBox 3">
            <a:extLst>
              <a:ext uri="{FF2B5EF4-FFF2-40B4-BE49-F238E27FC236}">
                <a16:creationId xmlns:a16="http://schemas.microsoft.com/office/drawing/2014/main" id="{7269DB57-7DDC-6FE9-00A8-496AA9AA20E5}"/>
              </a:ext>
            </a:extLst>
          </p:cNvPr>
          <p:cNvSpPr txBox="1"/>
          <p:nvPr/>
        </p:nvSpPr>
        <p:spPr>
          <a:xfrm>
            <a:off x="7630928" y="5884822"/>
            <a:ext cx="4764866" cy="1011687"/>
          </a:xfrm>
          <a:prstGeom prst="rect">
            <a:avLst/>
          </a:prstGeom>
          <a:noFill/>
        </p:spPr>
        <p:txBody>
          <a:bodyPr wrap="square">
            <a:spAutoFit/>
          </a:bodyPr>
          <a:lstStyle/>
          <a:p>
            <a:pPr algn="ctr" defTabSz="975390"/>
            <a:r>
              <a:rPr lang="en-GB" sz="2987" kern="1200" dirty="0">
                <a:solidFill>
                  <a:prstClr val="black"/>
                </a:solidFill>
                <a:latin typeface="Watermelon Family" panose="02000506000000020004" pitchFamily="2" charset="0"/>
                <a:ea typeface="+mn-ea"/>
                <a:cs typeface="+mn-cs"/>
              </a:rPr>
              <a:t>Delivery will be sometime after Nov 25. </a:t>
            </a:r>
          </a:p>
        </p:txBody>
      </p:sp>
      <p:pic>
        <p:nvPicPr>
          <p:cNvPr id="8" name="Picture 7" descr="Qr code&#10;&#10;Description automatically generated">
            <a:extLst>
              <a:ext uri="{FF2B5EF4-FFF2-40B4-BE49-F238E27FC236}">
                <a16:creationId xmlns:a16="http://schemas.microsoft.com/office/drawing/2014/main" id="{AA112047-6030-AFCB-00DA-FB09F3CF6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470" y="2588428"/>
            <a:ext cx="3374464" cy="3374464"/>
          </a:xfrm>
          <a:prstGeom prst="rect">
            <a:avLst/>
          </a:prstGeom>
        </p:spPr>
      </p:pic>
    </p:spTree>
    <p:extLst>
      <p:ext uri="{BB962C8B-B14F-4D97-AF65-F5344CB8AC3E}">
        <p14:creationId xmlns:p14="http://schemas.microsoft.com/office/powerpoint/2010/main" val="25434588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4.xml><?xml version="1.0" encoding="utf-8"?>
<a:theme xmlns:a="http://schemas.openxmlformats.org/drawingml/2006/main" name="1_BlobVTI">
  <a:themeElements>
    <a:clrScheme name="AnalogousFromRegularSeedLeftStep">
      <a:dk1>
        <a:srgbClr val="000000"/>
      </a:dk1>
      <a:lt1>
        <a:srgbClr val="FFFFFF"/>
      </a:lt1>
      <a:dk2>
        <a:srgbClr val="1C2732"/>
      </a:dk2>
      <a:lt2>
        <a:srgbClr val="F1F0F3"/>
      </a:lt2>
      <a:accent1>
        <a:srgbClr val="9BA727"/>
      </a:accent1>
      <a:accent2>
        <a:srgbClr val="CA9422"/>
      </a:accent2>
      <a:accent3>
        <a:srgbClr val="DC6034"/>
      </a:accent3>
      <a:accent4>
        <a:srgbClr val="CA223C"/>
      </a:accent4>
      <a:accent5>
        <a:srgbClr val="DC3494"/>
      </a:accent5>
      <a:accent6>
        <a:srgbClr val="CA22C8"/>
      </a:accent6>
      <a:hlink>
        <a:srgbClr val="6B61CA"/>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5.xml><?xml version="1.0" encoding="utf-8"?>
<a:theme xmlns:a="http://schemas.openxmlformats.org/drawingml/2006/main" name="GlowVTI">
  <a:themeElements>
    <a:clrScheme name="AnalogousFromDarkSeedLeftStep">
      <a:dk1>
        <a:srgbClr val="000000"/>
      </a:dk1>
      <a:lt1>
        <a:srgbClr val="FFFFFF"/>
      </a:lt1>
      <a:dk2>
        <a:srgbClr val="1A212F"/>
      </a:dk2>
      <a:lt2>
        <a:srgbClr val="F0F3F1"/>
      </a:lt2>
      <a:accent1>
        <a:srgbClr val="C34D9B"/>
      </a:accent1>
      <a:accent2>
        <a:srgbClr val="A83BB1"/>
      </a:accent2>
      <a:accent3>
        <a:srgbClr val="894DC3"/>
      </a:accent3>
      <a:accent4>
        <a:srgbClr val="493FB3"/>
      </a:accent4>
      <a:accent5>
        <a:srgbClr val="4D73C3"/>
      </a:accent5>
      <a:accent6>
        <a:srgbClr val="3B93B1"/>
      </a:accent6>
      <a:hlink>
        <a:srgbClr val="3F54BF"/>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16.xml><?xml version="1.0" encoding="utf-8"?>
<a:theme xmlns:a="http://schemas.openxmlformats.org/drawingml/2006/main" name="5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56599548_Two year Gantt chart_RVA_v3" id="{F85BDF4A-73C5-4866-A8D7-C1D0B2E05E59}" vid="{80316FB1-8AFD-4E6E-9D35-85A55E2401F2}"/>
    </a:ext>
  </a:extLst>
</a:theme>
</file>

<file path=ppt/theme/theme17.xml><?xml version="1.0" encoding="utf-8"?>
<a:theme xmlns:a="http://schemas.openxmlformats.org/drawingml/2006/main" name="7_Office Theme">
  <a:themeElements>
    <a:clrScheme name="Custom 50">
      <a:dk1>
        <a:sysClr val="windowText" lastClr="000000"/>
      </a:dk1>
      <a:lt1>
        <a:sysClr val="window" lastClr="FFFFFF"/>
      </a:lt1>
      <a:dk2>
        <a:srgbClr val="FFF700"/>
      </a:dk2>
      <a:lt2>
        <a:srgbClr val="DD0204"/>
      </a:lt2>
      <a:accent1>
        <a:srgbClr val="F7931E"/>
      </a:accent1>
      <a:accent2>
        <a:srgbClr val="8CC63F"/>
      </a:accent2>
      <a:accent3>
        <a:srgbClr val="0071BC"/>
      </a:accent3>
      <a:accent4>
        <a:srgbClr val="954F72"/>
      </a:accent4>
      <a:accent5>
        <a:srgbClr val="EB45EB"/>
      </a:accent5>
      <a:accent6>
        <a:srgbClr val="27CD96"/>
      </a:accent6>
      <a:hlink>
        <a:srgbClr val="000000"/>
      </a:hlink>
      <a:folHlink>
        <a:srgbClr val="000000"/>
      </a:folHlink>
    </a:clrScheme>
    <a:fontScheme name="Custom 35">
      <a:majorFont>
        <a:latin typeface="Gill Sans MT"/>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rty Photo Album - MO -v3" id="{8B307FDB-2BA5-4D52-A1B3-1628B8F3ACDC}" vid="{062B8D35-A3DB-49BE-A371-93E4E73F3898}"/>
    </a:ext>
  </a:extLst>
</a:theme>
</file>

<file path=ppt/theme/theme18.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0.xml><?xml version="1.0" encoding="utf-8"?>
<a:theme xmlns:a="http://schemas.openxmlformats.org/drawingml/2006/main" name="1_GradientVTI">
  <a:themeElements>
    <a:clrScheme name="Office">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591DAF1B-085F-48A6-BE33-CE64B2B39C39}">
  <ds:schemaRefs/>
</ds:datastoreItem>
</file>

<file path=customXml/itemProps3.xml><?xml version="1.0" encoding="utf-8"?>
<ds:datastoreItem xmlns:ds="http://schemas.openxmlformats.org/officeDocument/2006/customXml" ds:itemID="{070033D2-FACC-475E-AF55-DB5C867795F9}">
  <ds:schemaRefs/>
</ds:datastoreItem>
</file>

<file path=customXml/itemProps4.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5.xml><?xml version="1.0" encoding="utf-8"?>
<ds:datastoreItem xmlns:ds="http://schemas.openxmlformats.org/officeDocument/2006/customXml" ds:itemID="{DC565BAB-17E8-4CBD-8C54-0B3E0C2D1326}">
  <ds:schemaRef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37bbd720-11c8-45bb-9f9d-154eaa7a73de"/>
    <ds:schemaRef ds:uri="http://schemas.openxmlformats.org/package/2006/metadata/core-properties"/>
    <ds:schemaRef ds:uri="http://purl.org/dc/terms/"/>
    <ds:schemaRef ds:uri="8e5e79ef-1ba3-4771-9c10-527fce98e519"/>
    <ds:schemaRef ds:uri="http://schemas.microsoft.com/office/infopath/2007/PartnerControls"/>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251</TotalTime>
  <Words>1821</Words>
  <Application>Microsoft Office PowerPoint</Application>
  <PresentationFormat>Custom</PresentationFormat>
  <Paragraphs>256</Paragraphs>
  <Slides>26</Slides>
  <Notes>2</Notes>
  <HiddenSlides>0</HiddenSlides>
  <MMClips>1</MMClips>
  <ScaleCrop>false</ScaleCrop>
  <HeadingPairs>
    <vt:vector size="6" baseType="variant">
      <vt:variant>
        <vt:lpstr>Fonts Used</vt:lpstr>
      </vt:variant>
      <vt:variant>
        <vt:i4>41</vt:i4>
      </vt:variant>
      <vt:variant>
        <vt:lpstr>Theme</vt:lpstr>
      </vt:variant>
      <vt:variant>
        <vt:i4>20</vt:i4>
      </vt:variant>
      <vt:variant>
        <vt:lpstr>Slide Titles</vt:lpstr>
      </vt:variant>
      <vt:variant>
        <vt:i4>26</vt:i4>
      </vt:variant>
    </vt:vector>
  </HeadingPairs>
  <TitlesOfParts>
    <vt:vector size="87" baseType="lpstr">
      <vt:lpstr>Watermelon Family</vt:lpstr>
      <vt:lpstr>Segoe UI Emoji</vt:lpstr>
      <vt:lpstr>Calibri</vt:lpstr>
      <vt:lpstr>Baguet Script</vt:lpstr>
      <vt:lpstr>Rockwell</vt:lpstr>
      <vt:lpstr>Wingdings</vt:lpstr>
      <vt:lpstr>Rockwell Nova Light</vt:lpstr>
      <vt:lpstr>Georgia Pro Semibold</vt:lpstr>
      <vt:lpstr>The Hand</vt:lpstr>
      <vt:lpstr>Avenir Next LT Pro Light</vt:lpstr>
      <vt:lpstr>Helvetica Neue</vt:lpstr>
      <vt:lpstr>Modern Love</vt:lpstr>
      <vt:lpstr>Gill Sans MT</vt:lpstr>
      <vt:lpstr>Comic Sans MS</vt:lpstr>
      <vt:lpstr>Gill Sans Nova</vt:lpstr>
      <vt:lpstr>Script MT Bold</vt:lpstr>
      <vt:lpstr>Informal Roman</vt:lpstr>
      <vt:lpstr>Candara</vt:lpstr>
      <vt:lpstr>Wingdings 3</vt:lpstr>
      <vt:lpstr>Arial</vt:lpstr>
      <vt:lpstr>Times New Roman</vt:lpstr>
      <vt:lpstr>Century Gothic</vt:lpstr>
      <vt:lpstr>Calisto MT</vt:lpstr>
      <vt:lpstr>Elephant</vt:lpstr>
      <vt:lpstr>The Hand Extrablack</vt:lpstr>
      <vt:lpstr>inherit</vt:lpstr>
      <vt:lpstr>Bell MT</vt:lpstr>
      <vt:lpstr>Segoe UI</vt:lpstr>
      <vt:lpstr>Caveat</vt:lpstr>
      <vt:lpstr>Wingdings 2</vt:lpstr>
      <vt:lpstr>Noto Sans Symbols</vt:lpstr>
      <vt:lpstr>Bookman Old Style</vt:lpstr>
      <vt:lpstr>Arial Narrow</vt:lpstr>
      <vt:lpstr>Abadi</vt:lpstr>
      <vt:lpstr>Calibri Light</vt:lpstr>
      <vt:lpstr>Book Antiqua</vt:lpstr>
      <vt:lpstr>Walbaum Display Light</vt:lpstr>
      <vt:lpstr>Univers Condensed Light</vt:lpstr>
      <vt:lpstr>Georgia</vt:lpstr>
      <vt:lpstr>KG Lego House</vt:lpstr>
      <vt:lpstr>Avenir Next LT Pro</vt:lpstr>
      <vt:lpstr>1_Slate</vt:lpstr>
      <vt:lpstr>Slate</vt:lpstr>
      <vt:lpstr>SketchyVTI</vt:lpstr>
      <vt:lpstr>Brush</vt:lpstr>
      <vt:lpstr>Slice</vt:lpstr>
      <vt:lpstr>GradientVTI</vt:lpstr>
      <vt:lpstr>Office Theme</vt:lpstr>
      <vt:lpstr>3_Office Theme</vt:lpstr>
      <vt:lpstr>2_Slate</vt:lpstr>
      <vt:lpstr>4_Office Theme</vt:lpstr>
      <vt:lpstr>6_Office Theme</vt:lpstr>
      <vt:lpstr>1_office theme</vt:lpstr>
      <vt:lpstr>AngleLinesVTI</vt:lpstr>
      <vt:lpstr>1_BlobVTI</vt:lpstr>
      <vt:lpstr>GlowVTI</vt:lpstr>
      <vt:lpstr>5_Office Theme</vt:lpstr>
      <vt:lpstr>7_Office Theme</vt:lpstr>
      <vt:lpstr>RocaVTI</vt:lpstr>
      <vt:lpstr>2_Office Theme</vt:lpstr>
      <vt:lpstr>1_GradientVTI</vt:lpstr>
      <vt:lpstr>SOMERSET PURPOSE</vt:lpstr>
      <vt:lpstr>LINCOLN MEMORIAL UNIVERSITY</vt:lpstr>
      <vt:lpstr>PowerPoint Presentation</vt:lpstr>
      <vt:lpstr>Middle School</vt:lpstr>
      <vt:lpstr>NO FOOD ON THE COURT </vt:lpstr>
      <vt:lpstr>PowerPoint Presentation</vt:lpstr>
      <vt:lpstr>Tutoring Schedule</vt:lpstr>
      <vt:lpstr>PowerPoint Presentation</vt:lpstr>
      <vt:lpstr>PowerPoint Presentation</vt:lpstr>
      <vt:lpstr>Fall  Lock-In</vt:lpstr>
      <vt:lpstr>Supporting the VEA Foundation: </vt:lpstr>
      <vt:lpstr>House Olympic Games </vt:lpstr>
      <vt:lpstr>PowerPoint Presentation</vt:lpstr>
      <vt:lpstr>PowerPoint Presentation</vt:lpstr>
      <vt:lpstr>PowerPoint Presentation</vt:lpstr>
      <vt:lpstr>Student Parking</vt:lpstr>
      <vt:lpstr>Homecoming Dance!</vt:lpstr>
      <vt:lpstr>PowerPoint Presentation</vt:lpstr>
      <vt:lpstr>PowerPoint Presentation</vt:lpstr>
      <vt:lpstr>PowerPoint Presentation</vt:lpstr>
      <vt:lpstr>PowerPoint Presentation</vt:lpstr>
      <vt:lpstr>PowerPoint Presentation</vt:lpstr>
      <vt:lpstr>TURF DURING LUNCH</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22</cp:revision>
  <dcterms:created xsi:type="dcterms:W3CDTF">2018-11-26T04:56:53Z</dcterms:created>
  <dcterms:modified xsi:type="dcterms:W3CDTF">2022-11-01T12:17:58Z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